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60" r:id="rId4"/>
    <p:sldId id="291" r:id="rId5"/>
    <p:sldId id="261" r:id="rId7"/>
    <p:sldId id="262" r:id="rId8"/>
    <p:sldId id="289" r:id="rId9"/>
    <p:sldId id="283" r:id="rId10"/>
    <p:sldId id="290" r:id="rId11"/>
    <p:sldId id="282" r:id="rId12"/>
    <p:sldId id="292" r:id="rId13"/>
    <p:sldId id="293" r:id="rId14"/>
    <p:sldId id="264" r:id="rId15"/>
    <p:sldId id="265" r:id="rId16"/>
    <p:sldId id="268" r:id="rId17"/>
    <p:sldId id="285" r:id="rId18"/>
    <p:sldId id="286" r:id="rId19"/>
    <p:sldId id="288" r:id="rId20"/>
    <p:sldId id="274" r:id="rId21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2EBEAB-529D-4D64-98A3-5355C27C0DF1}" styleName="表样式 1 256">
    <a:wholeTbl>
      <a:tcTxStyle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chemeClr val="accent2">
                  <a:lumMod val="80000"/>
                  <a:lumOff val="2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98000"/>
            </a:schemeClr>
          </a:solidFill>
        </a:fill>
      </a:tcStyle>
    </a:wholeTbl>
    <a:band1H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2">
                  <a:lumMod val="75000"/>
                  <a:lumOff val="25000"/>
                </a:schemeClr>
              </a:solidFill>
              <a:prstDash val="solid"/>
            </a:ln>
          </a:top>
          <a:bottom>
            <a:ln w="9525" cmpd="sng">
              <a:solidFill>
                <a:schemeClr val="accent2">
                  <a:lumMod val="75000"/>
                  <a:lumOff val="25000"/>
                </a:schemeClr>
              </a:solidFill>
              <a:prstDash val="solid"/>
            </a:ln>
          </a:bottom>
          <a:insideH>
            <a:ln w="9525" cmpd="sng">
              <a:solidFill>
                <a:schemeClr val="accent2">
                  <a:lumMod val="75000"/>
                  <a:lumOff val="25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98000"/>
            </a:schemeClr>
          </a:solidFill>
        </a:fill>
      </a:tcStyle>
    </a:band1H>
    <a:band2H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2">
                  <a:lumMod val="75000"/>
                  <a:lumOff val="25000"/>
                </a:schemeClr>
              </a:solidFill>
              <a:prstDash val="solid"/>
            </a:ln>
          </a:top>
          <a:bottom>
            <a:ln w="9525" cmpd="sng">
              <a:solidFill>
                <a:schemeClr val="accent2">
                  <a:lumMod val="75000"/>
                  <a:lumOff val="25000"/>
                </a:schemeClr>
              </a:solidFill>
              <a:prstDash val="solid"/>
            </a:ln>
          </a:bottom>
          <a:insideH>
            <a:ln w="9525" cmpd="sng">
              <a:solidFill>
                <a:schemeClr val="accent2">
                  <a:lumMod val="75000"/>
                  <a:lumOff val="25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90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2">
                  <a:lumMod val="80000"/>
                  <a:lumOff val="20000"/>
                </a:schemeClr>
              </a:solidFill>
              <a:prstDash val="solid"/>
            </a:ln>
          </a:left>
          <a:right>
            <a:ln w="9525" cmpd="sng">
              <a:solidFill>
                <a:schemeClr val="accent2">
                  <a:lumMod val="80000"/>
                  <a:lumOff val="20000"/>
                </a:schemeClr>
              </a:solidFill>
              <a:prstDash val="solid"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chemeClr val="accent2">
                  <a:lumMod val="80000"/>
                  <a:lumOff val="2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90000"/>
            </a:schemeClr>
          </a:solidFill>
        </a:fill>
      </a:tcStyle>
    </a:band1V>
    <a:lastCol>
      <a:tcTxStyle b="on">
        <a:fontRef idx="none">
          <a:srgbClr val="FFFFFF"/>
        </a:fontRef>
      </a:tcTxStyle>
      <a:tcStyle>
        <a:tcBdr/>
        <a:fill>
          <a:solidFill>
            <a:schemeClr val="accent2">
              <a:lumMod val="87000"/>
            </a:schemeClr>
          </a:solidFill>
        </a:fill>
      </a:tcStyle>
    </a:lastCol>
    <a:firstCol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 w="12700" cmpd="sng">
              <a:solidFill>
                <a:srgbClr val="FFFFFF"/>
              </a:solidFill>
              <a:prstDash val="solid"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9525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65000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chemeClr val="accent2">
                  <a:lumMod val="10000"/>
                  <a:lumOff val="90000"/>
                </a:schemeClr>
              </a:solidFill>
              <a:prstDash val="solid"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65000"/>
            </a:schemeClr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9050" cmpd="sng">
              <a:solidFill>
                <a:schemeClr val="accent2">
                  <a:lumMod val="10000"/>
                  <a:lumOff val="90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65000"/>
            </a:schemeClr>
          </a:solidFill>
        </a:fill>
      </a:tcStyle>
    </a:firstRow>
  </a:tblStyle>
  <a:tblStyle styleId="{19AD0EFF-4550-4F34-A7C1-108C36467299}" styleName="补充样式8 19 2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6"/>
              </a:solidFill>
              <a:prstDash val="solid"/>
            </a:ln>
          </a:left>
          <a:right>
            <a:ln w="9525" cmpd="sng">
              <a:solidFill>
                <a:schemeClr val="accent6"/>
              </a:solidFill>
              <a:prstDash val="solid"/>
            </a:ln>
          </a:right>
          <a:top>
            <a:ln w="9525" cmpd="sng">
              <a:solidFill>
                <a:schemeClr val="accent6"/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 w="9525" cmpd="sng">
              <a:solidFill>
                <a:schemeClr val="accent6">
                  <a:lumMod val="30000"/>
                  <a:lumOff val="7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1H>
    <a:band1V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1V>
    <a:firstCol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6"/>
              </a:solidFill>
              <a:prstDash val="solid"/>
            </a:ln>
          </a:left>
          <a:right>
            <a:ln w="9525" cmpd="sng">
              <a:solidFill>
                <a:schemeClr val="accent6"/>
              </a:solidFill>
              <a:prstDash val="solid"/>
            </a:ln>
          </a:right>
          <a:top>
            <a:ln w="9525" cmpd="sng">
              <a:solidFill>
                <a:schemeClr val="accent6"/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 w="9525" cmpd="sng">
              <a:solidFill>
                <a:schemeClr val="bg1">
                  <a:lumMod val="92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Col>
  </a:tblStyle>
  <a:tblStyle styleId="{972C321E-F8CD-4732-BA66-9E261044930D}" styleName="表样式 1 19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6"/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chemeClr val="accent6">
              <a:lumMod val="10000"/>
              <a:lumOff val="90000"/>
            </a:schemeClr>
          </a:solidFill>
        </a:fill>
      </a:tcStyle>
    </a:band2H>
    <a:band1V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6"/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6"/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Col>
    <a:firstCol>
      <a:tcTxStyle b="on">
        <a:fontRef idx="none">
          <a:schemeClr val="accent6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6"/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 w="9525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6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lastRow>
    <a:firstRow>
      <a:tcTxStyle b="on">
        <a:fontRef idx="none">
          <a:schemeClr val="accent6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mpd="sng">
              <a:solidFill>
                <a:schemeClr val="accent6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>
              <a:lumMod val="20000"/>
              <a:lumOff val="8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64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新加坡女艺术家谢秋霞在草场正中摆出了一圈空矿泉水瓶，她坐在其中一把中式椅子上精心的化妆，之后用剪子从空水瓶上剪出许多鱼形并在其上写上中英文句子（类似于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请不要让我自杀！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）赠与观众。在她的最后结束时，塔式自己把自己埋在了一个自掘的坟墓中，她将草皮一点点盖满了全身</a:t>
            </a:r>
            <a:endParaRPr lang="zh-CN" altLang="en-US"/>
          </a:p>
          <a:p>
            <a:r>
              <a:rPr lang="zh-CN" altLang="en-US">
                <a:sym typeface="+mn-ea"/>
              </a:rPr>
              <a:t>吉塞拉</a:t>
            </a:r>
            <a:r>
              <a:rPr lang="en-US" altLang="zh-CN">
                <a:sym typeface="+mn-ea"/>
              </a:rPr>
              <a:t>·</a:t>
            </a:r>
            <a:r>
              <a:rPr lang="zh-CN" altLang="en-US">
                <a:sym typeface="+mn-ea"/>
              </a:rPr>
              <a:t>侯楚力（</a:t>
            </a:r>
            <a:r>
              <a:rPr lang="en-US" altLang="zh-CN">
                <a:sym typeface="+mn-ea"/>
              </a:rPr>
              <a:t>Gisela Hochuli)</a:t>
            </a:r>
            <a:r>
              <a:rPr lang="zh-CN" altLang="en-US">
                <a:sym typeface="+mn-ea"/>
              </a:rPr>
              <a:t>来自瑞士，她先手持一团白绳，绳的一头用火点燃，她拉成方形，如同在空间中丈量，慢慢行走，直到绳子烧尽。然后，她点燃薄而轻的白纸，纸带着火在空间中飘舞，灰烬也轻盈地漫游。接下来，她扑向地下的尘灰，与它们拥抱、相融，渴望要化为尘埃，她的身体动作极为敏捷而富有节奏，令人赏心悦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image" Target="../media/image4.png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image" Target="../media/image3.png"/><Relationship Id="rId2" Type="http://schemas.openxmlformats.org/officeDocument/2006/relationships/tags" Target="../tags/tag145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image" Target="../media/image2.png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image" Target="../media/image1.png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image" Target="../media/image2.png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image" Target="../media/image1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8" Type="http://schemas.openxmlformats.org/officeDocument/2006/relationships/tags" Target="../tags/tag224.xml"/><Relationship Id="rId17" Type="http://schemas.openxmlformats.org/officeDocument/2006/relationships/tags" Target="../tags/tag223.xml"/><Relationship Id="rId16" Type="http://schemas.openxmlformats.org/officeDocument/2006/relationships/tags" Target="../tags/tag222.xml"/><Relationship Id="rId15" Type="http://schemas.openxmlformats.org/officeDocument/2006/relationships/tags" Target="../tags/tag221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 sz="1600">
                <a:latin typeface="+mn-lt"/>
                <a:ea typeface="+mn-ea"/>
                <a:cs typeface="+mn-cs"/>
              </a:defRPr>
            </a:lvl4pPr>
            <a:lvl5pPr marL="1828800" indent="0" algn="ctr">
              <a:buNone/>
              <a:defRPr sz="1600">
                <a:latin typeface="+mn-lt"/>
                <a:ea typeface="+mn-ea"/>
                <a:cs typeface="+mn-cs"/>
              </a:defRPr>
            </a:lvl5pPr>
            <a:lvl6pPr marL="2286000" indent="0" algn="ctr">
              <a:buNone/>
              <a:defRPr sz="1600">
                <a:latin typeface="+mn-lt"/>
                <a:ea typeface="+mn-ea"/>
                <a:cs typeface="+mn-cs"/>
              </a:defRPr>
            </a:lvl6pPr>
            <a:lvl7pPr marL="2743200" indent="0" algn="ctr">
              <a:buNone/>
              <a:defRPr sz="1600">
                <a:latin typeface="+mn-lt"/>
                <a:ea typeface="+mn-ea"/>
                <a:cs typeface="+mn-cs"/>
              </a:defRPr>
            </a:lvl7pPr>
            <a:lvl8pPr marL="3200400" indent="0" algn="ctr">
              <a:buNone/>
              <a:defRPr sz="1600">
                <a:latin typeface="+mn-lt"/>
                <a:ea typeface="+mn-ea"/>
                <a:cs typeface="+mn-cs"/>
              </a:defRPr>
            </a:lvl8pPr>
            <a:lvl9pPr marL="3657600" indent="0" algn="ctr">
              <a:buNone/>
              <a:defRPr sz="16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>
            <p:custDataLst>
              <p:tags r:id="rId2"/>
            </p:custDataLst>
          </p:nvPr>
        </p:nvSpPr>
        <p:spPr>
          <a:xfrm>
            <a:off x="7047230" y="1428115"/>
            <a:ext cx="5144770" cy="5179060"/>
          </a:xfrm>
          <a:custGeom>
            <a:avLst/>
            <a:gdLst>
              <a:gd name="connsiteX0" fmla="*/ 5511800 w 6011334"/>
              <a:gd name="connsiteY0" fmla="*/ 795867 h 5748867"/>
              <a:gd name="connsiteX1" fmla="*/ 5511800 w 6011334"/>
              <a:gd name="connsiteY1" fmla="*/ 795867 h 5748867"/>
              <a:gd name="connsiteX2" fmla="*/ 5376334 w 6011334"/>
              <a:gd name="connsiteY2" fmla="*/ 753534 h 5748867"/>
              <a:gd name="connsiteX3" fmla="*/ 2209800 w 6011334"/>
              <a:gd name="connsiteY3" fmla="*/ 0 h 5748867"/>
              <a:gd name="connsiteX4" fmla="*/ 482600 w 6011334"/>
              <a:gd name="connsiteY4" fmla="*/ 1320800 h 5748867"/>
              <a:gd name="connsiteX5" fmla="*/ 1549400 w 6011334"/>
              <a:gd name="connsiteY5" fmla="*/ 2921000 h 5748867"/>
              <a:gd name="connsiteX6" fmla="*/ 0 w 6011334"/>
              <a:gd name="connsiteY6" fmla="*/ 4817534 h 5748867"/>
              <a:gd name="connsiteX7" fmla="*/ 2523067 w 6011334"/>
              <a:gd name="connsiteY7" fmla="*/ 5748867 h 5748867"/>
              <a:gd name="connsiteX8" fmla="*/ 2413000 w 6011334"/>
              <a:gd name="connsiteY8" fmla="*/ 5748867 h 5748867"/>
              <a:gd name="connsiteX9" fmla="*/ 6011334 w 6011334"/>
              <a:gd name="connsiteY9" fmla="*/ 4665134 h 5748867"/>
              <a:gd name="connsiteX10" fmla="*/ 5511800 w 6011334"/>
              <a:gd name="connsiteY10" fmla="*/ 795867 h 5748867"/>
              <a:gd name="connsiteX0-1" fmla="*/ 5511800 w 6011334"/>
              <a:gd name="connsiteY0-2" fmla="*/ 804443 h 5757443"/>
              <a:gd name="connsiteX1-3" fmla="*/ 5511800 w 6011334"/>
              <a:gd name="connsiteY1-4" fmla="*/ 804443 h 5757443"/>
              <a:gd name="connsiteX2-5" fmla="*/ 5376334 w 6011334"/>
              <a:gd name="connsiteY2-6" fmla="*/ 762110 h 5757443"/>
              <a:gd name="connsiteX3-7" fmla="*/ 2209800 w 6011334"/>
              <a:gd name="connsiteY3-8" fmla="*/ 8576 h 5757443"/>
              <a:gd name="connsiteX4-9" fmla="*/ 482600 w 6011334"/>
              <a:gd name="connsiteY4-10" fmla="*/ 1329376 h 5757443"/>
              <a:gd name="connsiteX5-11" fmla="*/ 1549400 w 6011334"/>
              <a:gd name="connsiteY5-12" fmla="*/ 2929576 h 5757443"/>
              <a:gd name="connsiteX6-13" fmla="*/ 0 w 6011334"/>
              <a:gd name="connsiteY6-14" fmla="*/ 4826110 h 5757443"/>
              <a:gd name="connsiteX7-15" fmla="*/ 2523067 w 6011334"/>
              <a:gd name="connsiteY7-16" fmla="*/ 5757443 h 5757443"/>
              <a:gd name="connsiteX8-17" fmla="*/ 2413000 w 6011334"/>
              <a:gd name="connsiteY8-18" fmla="*/ 5757443 h 5757443"/>
              <a:gd name="connsiteX9-19" fmla="*/ 6011334 w 6011334"/>
              <a:gd name="connsiteY9-20" fmla="*/ 4673710 h 5757443"/>
              <a:gd name="connsiteX10-21" fmla="*/ 5511800 w 6011334"/>
              <a:gd name="connsiteY10-22" fmla="*/ 804443 h 5757443"/>
              <a:gd name="connsiteX0-23" fmla="*/ 5511800 w 6011334"/>
              <a:gd name="connsiteY0-24" fmla="*/ 837446 h 5790446"/>
              <a:gd name="connsiteX1-25" fmla="*/ 5511800 w 6011334"/>
              <a:gd name="connsiteY1-26" fmla="*/ 837446 h 5790446"/>
              <a:gd name="connsiteX2-27" fmla="*/ 5376334 w 6011334"/>
              <a:gd name="connsiteY2-28" fmla="*/ 795113 h 5790446"/>
              <a:gd name="connsiteX3-29" fmla="*/ 2209800 w 6011334"/>
              <a:gd name="connsiteY3-30" fmla="*/ 41579 h 5790446"/>
              <a:gd name="connsiteX4-31" fmla="*/ 482600 w 6011334"/>
              <a:gd name="connsiteY4-32" fmla="*/ 1362379 h 5790446"/>
              <a:gd name="connsiteX5-33" fmla="*/ 1549400 w 6011334"/>
              <a:gd name="connsiteY5-34" fmla="*/ 2962579 h 5790446"/>
              <a:gd name="connsiteX6-35" fmla="*/ 0 w 6011334"/>
              <a:gd name="connsiteY6-36" fmla="*/ 4859113 h 5790446"/>
              <a:gd name="connsiteX7-37" fmla="*/ 2523067 w 6011334"/>
              <a:gd name="connsiteY7-38" fmla="*/ 5790446 h 5790446"/>
              <a:gd name="connsiteX8-39" fmla="*/ 2413000 w 6011334"/>
              <a:gd name="connsiteY8-40" fmla="*/ 5790446 h 5790446"/>
              <a:gd name="connsiteX9-41" fmla="*/ 6011334 w 6011334"/>
              <a:gd name="connsiteY9-42" fmla="*/ 4706713 h 5790446"/>
              <a:gd name="connsiteX10-43" fmla="*/ 5511800 w 6011334"/>
              <a:gd name="connsiteY10-44" fmla="*/ 837446 h 5790446"/>
              <a:gd name="connsiteX0-45" fmla="*/ 5511800 w 6011334"/>
              <a:gd name="connsiteY0-46" fmla="*/ 845628 h 5798628"/>
              <a:gd name="connsiteX1-47" fmla="*/ 5511800 w 6011334"/>
              <a:gd name="connsiteY1-48" fmla="*/ 845628 h 5798628"/>
              <a:gd name="connsiteX2-49" fmla="*/ 5376334 w 6011334"/>
              <a:gd name="connsiteY2-50" fmla="*/ 803295 h 5798628"/>
              <a:gd name="connsiteX3-51" fmla="*/ 2590800 w 6011334"/>
              <a:gd name="connsiteY3-52" fmla="*/ 41294 h 5798628"/>
              <a:gd name="connsiteX4-53" fmla="*/ 482600 w 6011334"/>
              <a:gd name="connsiteY4-54" fmla="*/ 1370561 h 5798628"/>
              <a:gd name="connsiteX5-55" fmla="*/ 1549400 w 6011334"/>
              <a:gd name="connsiteY5-56" fmla="*/ 2970761 h 5798628"/>
              <a:gd name="connsiteX6-57" fmla="*/ 0 w 6011334"/>
              <a:gd name="connsiteY6-58" fmla="*/ 4867295 h 5798628"/>
              <a:gd name="connsiteX7-59" fmla="*/ 2523067 w 6011334"/>
              <a:gd name="connsiteY7-60" fmla="*/ 5798628 h 5798628"/>
              <a:gd name="connsiteX8-61" fmla="*/ 2413000 w 6011334"/>
              <a:gd name="connsiteY8-62" fmla="*/ 5798628 h 5798628"/>
              <a:gd name="connsiteX9-63" fmla="*/ 6011334 w 6011334"/>
              <a:gd name="connsiteY9-64" fmla="*/ 4714895 h 5798628"/>
              <a:gd name="connsiteX10-65" fmla="*/ 5511800 w 6011334"/>
              <a:gd name="connsiteY10-66" fmla="*/ 845628 h 5798628"/>
              <a:gd name="connsiteX0-67" fmla="*/ 5511800 w 6011334"/>
              <a:gd name="connsiteY0-68" fmla="*/ 845628 h 5798628"/>
              <a:gd name="connsiteX1-69" fmla="*/ 5511800 w 6011334"/>
              <a:gd name="connsiteY1-70" fmla="*/ 845628 h 5798628"/>
              <a:gd name="connsiteX2-71" fmla="*/ 5376334 w 6011334"/>
              <a:gd name="connsiteY2-72" fmla="*/ 803295 h 5798628"/>
              <a:gd name="connsiteX3-73" fmla="*/ 2590800 w 6011334"/>
              <a:gd name="connsiteY3-74" fmla="*/ 41294 h 5798628"/>
              <a:gd name="connsiteX4-75" fmla="*/ 482600 w 6011334"/>
              <a:gd name="connsiteY4-76" fmla="*/ 1370561 h 5798628"/>
              <a:gd name="connsiteX5-77" fmla="*/ 1549400 w 6011334"/>
              <a:gd name="connsiteY5-78" fmla="*/ 2970761 h 5798628"/>
              <a:gd name="connsiteX6-79" fmla="*/ 0 w 6011334"/>
              <a:gd name="connsiteY6-80" fmla="*/ 4867295 h 5798628"/>
              <a:gd name="connsiteX7-81" fmla="*/ 2523067 w 6011334"/>
              <a:gd name="connsiteY7-82" fmla="*/ 5798628 h 5798628"/>
              <a:gd name="connsiteX8-83" fmla="*/ 2413000 w 6011334"/>
              <a:gd name="connsiteY8-84" fmla="*/ 5798628 h 5798628"/>
              <a:gd name="connsiteX9-85" fmla="*/ 6011334 w 6011334"/>
              <a:gd name="connsiteY9-86" fmla="*/ 4714895 h 5798628"/>
              <a:gd name="connsiteX10-87" fmla="*/ 5511800 w 6011334"/>
              <a:gd name="connsiteY10-88" fmla="*/ 845628 h 5798628"/>
              <a:gd name="connsiteX0-89" fmla="*/ 5511800 w 6011334"/>
              <a:gd name="connsiteY0-90" fmla="*/ 845628 h 5798628"/>
              <a:gd name="connsiteX1-91" fmla="*/ 5511800 w 6011334"/>
              <a:gd name="connsiteY1-92" fmla="*/ 845628 h 5798628"/>
              <a:gd name="connsiteX2-93" fmla="*/ 5376334 w 6011334"/>
              <a:gd name="connsiteY2-94" fmla="*/ 803295 h 5798628"/>
              <a:gd name="connsiteX3-95" fmla="*/ 2590800 w 6011334"/>
              <a:gd name="connsiteY3-96" fmla="*/ 41294 h 5798628"/>
              <a:gd name="connsiteX4-97" fmla="*/ 482600 w 6011334"/>
              <a:gd name="connsiteY4-98" fmla="*/ 1370561 h 5798628"/>
              <a:gd name="connsiteX5-99" fmla="*/ 1549400 w 6011334"/>
              <a:gd name="connsiteY5-100" fmla="*/ 2970761 h 5798628"/>
              <a:gd name="connsiteX6-101" fmla="*/ 0 w 6011334"/>
              <a:gd name="connsiteY6-102" fmla="*/ 4867295 h 5798628"/>
              <a:gd name="connsiteX7-103" fmla="*/ 2523067 w 6011334"/>
              <a:gd name="connsiteY7-104" fmla="*/ 5798628 h 5798628"/>
              <a:gd name="connsiteX8-105" fmla="*/ 2413000 w 6011334"/>
              <a:gd name="connsiteY8-106" fmla="*/ 5798628 h 5798628"/>
              <a:gd name="connsiteX9-107" fmla="*/ 6011334 w 6011334"/>
              <a:gd name="connsiteY9-108" fmla="*/ 4714895 h 5798628"/>
              <a:gd name="connsiteX10-109" fmla="*/ 5511800 w 6011334"/>
              <a:gd name="connsiteY10-110" fmla="*/ 845628 h 5798628"/>
              <a:gd name="connsiteX0-111" fmla="*/ 5511800 w 6011334"/>
              <a:gd name="connsiteY0-112" fmla="*/ 813064 h 5766064"/>
              <a:gd name="connsiteX1-113" fmla="*/ 5511800 w 6011334"/>
              <a:gd name="connsiteY1-114" fmla="*/ 813064 h 5766064"/>
              <a:gd name="connsiteX2-115" fmla="*/ 5376334 w 6011334"/>
              <a:gd name="connsiteY2-116" fmla="*/ 770731 h 5766064"/>
              <a:gd name="connsiteX3-117" fmla="*/ 2590800 w 6011334"/>
              <a:gd name="connsiteY3-118" fmla="*/ 8730 h 5766064"/>
              <a:gd name="connsiteX4-119" fmla="*/ 778933 w 6011334"/>
              <a:gd name="connsiteY4-120" fmla="*/ 1346464 h 5766064"/>
              <a:gd name="connsiteX5-121" fmla="*/ 1549400 w 6011334"/>
              <a:gd name="connsiteY5-122" fmla="*/ 2938197 h 5766064"/>
              <a:gd name="connsiteX6-123" fmla="*/ 0 w 6011334"/>
              <a:gd name="connsiteY6-124" fmla="*/ 4834731 h 5766064"/>
              <a:gd name="connsiteX7-125" fmla="*/ 2523067 w 6011334"/>
              <a:gd name="connsiteY7-126" fmla="*/ 5766064 h 5766064"/>
              <a:gd name="connsiteX8-127" fmla="*/ 2413000 w 6011334"/>
              <a:gd name="connsiteY8-128" fmla="*/ 5766064 h 5766064"/>
              <a:gd name="connsiteX9-129" fmla="*/ 6011334 w 6011334"/>
              <a:gd name="connsiteY9-130" fmla="*/ 4682331 h 5766064"/>
              <a:gd name="connsiteX10-131" fmla="*/ 5511800 w 6011334"/>
              <a:gd name="connsiteY10-132" fmla="*/ 813064 h 5766064"/>
              <a:gd name="connsiteX0-133" fmla="*/ 5511800 w 6011334"/>
              <a:gd name="connsiteY0-134" fmla="*/ 813064 h 5766064"/>
              <a:gd name="connsiteX1-135" fmla="*/ 5511800 w 6011334"/>
              <a:gd name="connsiteY1-136" fmla="*/ 813064 h 5766064"/>
              <a:gd name="connsiteX2-137" fmla="*/ 5376334 w 6011334"/>
              <a:gd name="connsiteY2-138" fmla="*/ 770731 h 5766064"/>
              <a:gd name="connsiteX3-139" fmla="*/ 2590800 w 6011334"/>
              <a:gd name="connsiteY3-140" fmla="*/ 8730 h 5766064"/>
              <a:gd name="connsiteX4-141" fmla="*/ 778933 w 6011334"/>
              <a:gd name="connsiteY4-142" fmla="*/ 1346464 h 5766064"/>
              <a:gd name="connsiteX5-143" fmla="*/ 1549400 w 6011334"/>
              <a:gd name="connsiteY5-144" fmla="*/ 2938197 h 5766064"/>
              <a:gd name="connsiteX6-145" fmla="*/ 0 w 6011334"/>
              <a:gd name="connsiteY6-146" fmla="*/ 4834731 h 5766064"/>
              <a:gd name="connsiteX7-147" fmla="*/ 2523067 w 6011334"/>
              <a:gd name="connsiteY7-148" fmla="*/ 5766064 h 5766064"/>
              <a:gd name="connsiteX8-149" fmla="*/ 2413000 w 6011334"/>
              <a:gd name="connsiteY8-150" fmla="*/ 5766064 h 5766064"/>
              <a:gd name="connsiteX9-151" fmla="*/ 6011334 w 6011334"/>
              <a:gd name="connsiteY9-152" fmla="*/ 4682331 h 5766064"/>
              <a:gd name="connsiteX10-153" fmla="*/ 5511800 w 6011334"/>
              <a:gd name="connsiteY10-154" fmla="*/ 813064 h 5766064"/>
              <a:gd name="connsiteX0-155" fmla="*/ 5511800 w 6011334"/>
              <a:gd name="connsiteY0-156" fmla="*/ 813064 h 5766064"/>
              <a:gd name="connsiteX1-157" fmla="*/ 5511800 w 6011334"/>
              <a:gd name="connsiteY1-158" fmla="*/ 813064 h 5766064"/>
              <a:gd name="connsiteX2-159" fmla="*/ 5376334 w 6011334"/>
              <a:gd name="connsiteY2-160" fmla="*/ 770731 h 5766064"/>
              <a:gd name="connsiteX3-161" fmla="*/ 2590800 w 6011334"/>
              <a:gd name="connsiteY3-162" fmla="*/ 8730 h 5766064"/>
              <a:gd name="connsiteX4-163" fmla="*/ 778933 w 6011334"/>
              <a:gd name="connsiteY4-164" fmla="*/ 1346464 h 5766064"/>
              <a:gd name="connsiteX5-165" fmla="*/ 1549400 w 6011334"/>
              <a:gd name="connsiteY5-166" fmla="*/ 2938197 h 5766064"/>
              <a:gd name="connsiteX6-167" fmla="*/ 0 w 6011334"/>
              <a:gd name="connsiteY6-168" fmla="*/ 4834731 h 5766064"/>
              <a:gd name="connsiteX7-169" fmla="*/ 2523067 w 6011334"/>
              <a:gd name="connsiteY7-170" fmla="*/ 5766064 h 5766064"/>
              <a:gd name="connsiteX8-171" fmla="*/ 2413000 w 6011334"/>
              <a:gd name="connsiteY8-172" fmla="*/ 5766064 h 5766064"/>
              <a:gd name="connsiteX9-173" fmla="*/ 6011334 w 6011334"/>
              <a:gd name="connsiteY9-174" fmla="*/ 4682331 h 5766064"/>
              <a:gd name="connsiteX10-175" fmla="*/ 5511800 w 6011334"/>
              <a:gd name="connsiteY10-176" fmla="*/ 813064 h 5766064"/>
              <a:gd name="connsiteX0-177" fmla="*/ 5694556 w 6194090"/>
              <a:gd name="connsiteY0-178" fmla="*/ 813064 h 5766064"/>
              <a:gd name="connsiteX1-179" fmla="*/ 5694556 w 6194090"/>
              <a:gd name="connsiteY1-180" fmla="*/ 813064 h 5766064"/>
              <a:gd name="connsiteX2-181" fmla="*/ 5559090 w 6194090"/>
              <a:gd name="connsiteY2-182" fmla="*/ 770731 h 5766064"/>
              <a:gd name="connsiteX3-183" fmla="*/ 2773556 w 6194090"/>
              <a:gd name="connsiteY3-184" fmla="*/ 8730 h 5766064"/>
              <a:gd name="connsiteX4-185" fmla="*/ 961689 w 6194090"/>
              <a:gd name="connsiteY4-186" fmla="*/ 1346464 h 5766064"/>
              <a:gd name="connsiteX5-187" fmla="*/ 1732156 w 6194090"/>
              <a:gd name="connsiteY5-188" fmla="*/ 2938197 h 5766064"/>
              <a:gd name="connsiteX6-189" fmla="*/ 182756 w 6194090"/>
              <a:gd name="connsiteY6-190" fmla="*/ 4834731 h 5766064"/>
              <a:gd name="connsiteX7-191" fmla="*/ 2705823 w 6194090"/>
              <a:gd name="connsiteY7-192" fmla="*/ 5766064 h 5766064"/>
              <a:gd name="connsiteX8-193" fmla="*/ 2595756 w 6194090"/>
              <a:gd name="connsiteY8-194" fmla="*/ 5766064 h 5766064"/>
              <a:gd name="connsiteX9-195" fmla="*/ 6194090 w 6194090"/>
              <a:gd name="connsiteY9-196" fmla="*/ 4682331 h 5766064"/>
              <a:gd name="connsiteX10-197" fmla="*/ 5694556 w 6194090"/>
              <a:gd name="connsiteY10-198" fmla="*/ 813064 h 5766064"/>
              <a:gd name="connsiteX0-199" fmla="*/ 5563580 w 6063114"/>
              <a:gd name="connsiteY0-200" fmla="*/ 813064 h 5766064"/>
              <a:gd name="connsiteX1-201" fmla="*/ 5563580 w 6063114"/>
              <a:gd name="connsiteY1-202" fmla="*/ 813064 h 5766064"/>
              <a:gd name="connsiteX2-203" fmla="*/ 5428114 w 6063114"/>
              <a:gd name="connsiteY2-204" fmla="*/ 770731 h 5766064"/>
              <a:gd name="connsiteX3-205" fmla="*/ 2642580 w 6063114"/>
              <a:gd name="connsiteY3-206" fmla="*/ 8730 h 5766064"/>
              <a:gd name="connsiteX4-207" fmla="*/ 830713 w 6063114"/>
              <a:gd name="connsiteY4-208" fmla="*/ 1346464 h 5766064"/>
              <a:gd name="connsiteX5-209" fmla="*/ 1601180 w 6063114"/>
              <a:gd name="connsiteY5-210" fmla="*/ 2938197 h 5766064"/>
              <a:gd name="connsiteX6-211" fmla="*/ 51780 w 6063114"/>
              <a:gd name="connsiteY6-212" fmla="*/ 4834731 h 5766064"/>
              <a:gd name="connsiteX7-213" fmla="*/ 2574847 w 6063114"/>
              <a:gd name="connsiteY7-214" fmla="*/ 5766064 h 5766064"/>
              <a:gd name="connsiteX8-215" fmla="*/ 2464780 w 6063114"/>
              <a:gd name="connsiteY8-216" fmla="*/ 5766064 h 5766064"/>
              <a:gd name="connsiteX9-217" fmla="*/ 6063114 w 6063114"/>
              <a:gd name="connsiteY9-218" fmla="*/ 4682331 h 5766064"/>
              <a:gd name="connsiteX10-219" fmla="*/ 5563580 w 6063114"/>
              <a:gd name="connsiteY10-220" fmla="*/ 813064 h 5766064"/>
              <a:gd name="connsiteX0-221" fmla="*/ 4989523 w 5489057"/>
              <a:gd name="connsiteY0-222" fmla="*/ 813064 h 5766064"/>
              <a:gd name="connsiteX1-223" fmla="*/ 4989523 w 5489057"/>
              <a:gd name="connsiteY1-224" fmla="*/ 813064 h 5766064"/>
              <a:gd name="connsiteX2-225" fmla="*/ 4854057 w 5489057"/>
              <a:gd name="connsiteY2-226" fmla="*/ 770731 h 5766064"/>
              <a:gd name="connsiteX3-227" fmla="*/ 2068523 w 5489057"/>
              <a:gd name="connsiteY3-228" fmla="*/ 8730 h 5766064"/>
              <a:gd name="connsiteX4-229" fmla="*/ 256656 w 5489057"/>
              <a:gd name="connsiteY4-230" fmla="*/ 1346464 h 5766064"/>
              <a:gd name="connsiteX5-231" fmla="*/ 1027123 w 5489057"/>
              <a:gd name="connsiteY5-232" fmla="*/ 2938197 h 5766064"/>
              <a:gd name="connsiteX6-233" fmla="*/ 70390 w 5489057"/>
              <a:gd name="connsiteY6-234" fmla="*/ 4496064 h 5766064"/>
              <a:gd name="connsiteX7-235" fmla="*/ 2000790 w 5489057"/>
              <a:gd name="connsiteY7-236" fmla="*/ 5766064 h 5766064"/>
              <a:gd name="connsiteX8-237" fmla="*/ 1890723 w 5489057"/>
              <a:gd name="connsiteY8-238" fmla="*/ 5766064 h 5766064"/>
              <a:gd name="connsiteX9-239" fmla="*/ 5489057 w 5489057"/>
              <a:gd name="connsiteY9-240" fmla="*/ 4682331 h 5766064"/>
              <a:gd name="connsiteX10-241" fmla="*/ 4989523 w 5489057"/>
              <a:gd name="connsiteY10-242" fmla="*/ 813064 h 5766064"/>
              <a:gd name="connsiteX0-243" fmla="*/ 4932450 w 5431984"/>
              <a:gd name="connsiteY0-244" fmla="*/ 813064 h 5766064"/>
              <a:gd name="connsiteX1-245" fmla="*/ 4932450 w 5431984"/>
              <a:gd name="connsiteY1-246" fmla="*/ 813064 h 5766064"/>
              <a:gd name="connsiteX2-247" fmla="*/ 4796984 w 5431984"/>
              <a:gd name="connsiteY2-248" fmla="*/ 770731 h 5766064"/>
              <a:gd name="connsiteX3-249" fmla="*/ 2011450 w 5431984"/>
              <a:gd name="connsiteY3-250" fmla="*/ 8730 h 5766064"/>
              <a:gd name="connsiteX4-251" fmla="*/ 199583 w 5431984"/>
              <a:gd name="connsiteY4-252" fmla="*/ 1346464 h 5766064"/>
              <a:gd name="connsiteX5-253" fmla="*/ 970050 w 5431984"/>
              <a:gd name="connsiteY5-254" fmla="*/ 2938197 h 5766064"/>
              <a:gd name="connsiteX6-255" fmla="*/ 13317 w 5431984"/>
              <a:gd name="connsiteY6-256" fmla="*/ 4496064 h 5766064"/>
              <a:gd name="connsiteX7-257" fmla="*/ 1833650 w 5431984"/>
              <a:gd name="connsiteY7-258" fmla="*/ 5766064 h 5766064"/>
              <a:gd name="connsiteX8-259" fmla="*/ 5431984 w 5431984"/>
              <a:gd name="connsiteY8-260" fmla="*/ 4682331 h 5766064"/>
              <a:gd name="connsiteX9-261" fmla="*/ 4932450 w 5431984"/>
              <a:gd name="connsiteY9-262" fmla="*/ 813064 h 5766064"/>
              <a:gd name="connsiteX0-263" fmla="*/ 4932450 w 5431984"/>
              <a:gd name="connsiteY0-264" fmla="*/ 813064 h 5834686"/>
              <a:gd name="connsiteX1-265" fmla="*/ 4932450 w 5431984"/>
              <a:gd name="connsiteY1-266" fmla="*/ 813064 h 5834686"/>
              <a:gd name="connsiteX2-267" fmla="*/ 4796984 w 5431984"/>
              <a:gd name="connsiteY2-268" fmla="*/ 770731 h 5834686"/>
              <a:gd name="connsiteX3-269" fmla="*/ 2011450 w 5431984"/>
              <a:gd name="connsiteY3-270" fmla="*/ 8730 h 5834686"/>
              <a:gd name="connsiteX4-271" fmla="*/ 199583 w 5431984"/>
              <a:gd name="connsiteY4-272" fmla="*/ 1346464 h 5834686"/>
              <a:gd name="connsiteX5-273" fmla="*/ 970050 w 5431984"/>
              <a:gd name="connsiteY5-274" fmla="*/ 2938197 h 5834686"/>
              <a:gd name="connsiteX6-275" fmla="*/ 13317 w 5431984"/>
              <a:gd name="connsiteY6-276" fmla="*/ 4496064 h 5834686"/>
              <a:gd name="connsiteX7-277" fmla="*/ 1833650 w 5431984"/>
              <a:gd name="connsiteY7-278" fmla="*/ 5766064 h 5834686"/>
              <a:gd name="connsiteX8-279" fmla="*/ 5431984 w 5431984"/>
              <a:gd name="connsiteY8-280" fmla="*/ 4682331 h 5834686"/>
              <a:gd name="connsiteX9-281" fmla="*/ 4932450 w 5431984"/>
              <a:gd name="connsiteY9-282" fmla="*/ 813064 h 5834686"/>
              <a:gd name="connsiteX0-283" fmla="*/ 4932450 w 5431984"/>
              <a:gd name="connsiteY0-284" fmla="*/ 813064 h 5767972"/>
              <a:gd name="connsiteX1-285" fmla="*/ 4932450 w 5431984"/>
              <a:gd name="connsiteY1-286" fmla="*/ 813064 h 5767972"/>
              <a:gd name="connsiteX2-287" fmla="*/ 4796984 w 5431984"/>
              <a:gd name="connsiteY2-288" fmla="*/ 770731 h 5767972"/>
              <a:gd name="connsiteX3-289" fmla="*/ 2011450 w 5431984"/>
              <a:gd name="connsiteY3-290" fmla="*/ 8730 h 5767972"/>
              <a:gd name="connsiteX4-291" fmla="*/ 199583 w 5431984"/>
              <a:gd name="connsiteY4-292" fmla="*/ 1346464 h 5767972"/>
              <a:gd name="connsiteX5-293" fmla="*/ 970050 w 5431984"/>
              <a:gd name="connsiteY5-294" fmla="*/ 2938197 h 5767972"/>
              <a:gd name="connsiteX6-295" fmla="*/ 13317 w 5431984"/>
              <a:gd name="connsiteY6-296" fmla="*/ 4496064 h 5767972"/>
              <a:gd name="connsiteX7-297" fmla="*/ 1833650 w 5431984"/>
              <a:gd name="connsiteY7-298" fmla="*/ 5766064 h 5767972"/>
              <a:gd name="connsiteX8-299" fmla="*/ 5431984 w 5431984"/>
              <a:gd name="connsiteY8-300" fmla="*/ 4682331 h 5767972"/>
              <a:gd name="connsiteX9-301" fmla="*/ 4932450 w 5431984"/>
              <a:gd name="connsiteY9-302" fmla="*/ 813064 h 5767972"/>
              <a:gd name="connsiteX0-303" fmla="*/ 4931755 w 5431289"/>
              <a:gd name="connsiteY0-304" fmla="*/ 813064 h 5531699"/>
              <a:gd name="connsiteX1-305" fmla="*/ 4931755 w 5431289"/>
              <a:gd name="connsiteY1-306" fmla="*/ 813064 h 5531699"/>
              <a:gd name="connsiteX2-307" fmla="*/ 4796289 w 5431289"/>
              <a:gd name="connsiteY2-308" fmla="*/ 770731 h 5531699"/>
              <a:gd name="connsiteX3-309" fmla="*/ 2010755 w 5431289"/>
              <a:gd name="connsiteY3-310" fmla="*/ 8730 h 5531699"/>
              <a:gd name="connsiteX4-311" fmla="*/ 198888 w 5431289"/>
              <a:gd name="connsiteY4-312" fmla="*/ 1346464 h 5531699"/>
              <a:gd name="connsiteX5-313" fmla="*/ 969355 w 5431289"/>
              <a:gd name="connsiteY5-314" fmla="*/ 2938197 h 5531699"/>
              <a:gd name="connsiteX6-315" fmla="*/ 12622 w 5431289"/>
              <a:gd name="connsiteY6-316" fmla="*/ 4496064 h 5531699"/>
              <a:gd name="connsiteX7-317" fmla="*/ 1807555 w 5431289"/>
              <a:gd name="connsiteY7-318" fmla="*/ 5528997 h 5531699"/>
              <a:gd name="connsiteX8-319" fmla="*/ 5431289 w 5431289"/>
              <a:gd name="connsiteY8-320" fmla="*/ 4682331 h 5531699"/>
              <a:gd name="connsiteX9-321" fmla="*/ 4931755 w 5431289"/>
              <a:gd name="connsiteY9-322" fmla="*/ 813064 h 5531699"/>
              <a:gd name="connsiteX0-323" fmla="*/ 4919261 w 5418795"/>
              <a:gd name="connsiteY0-324" fmla="*/ 813064 h 5531699"/>
              <a:gd name="connsiteX1-325" fmla="*/ 4919261 w 5418795"/>
              <a:gd name="connsiteY1-326" fmla="*/ 813064 h 5531699"/>
              <a:gd name="connsiteX2-327" fmla="*/ 4783795 w 5418795"/>
              <a:gd name="connsiteY2-328" fmla="*/ 770731 h 5531699"/>
              <a:gd name="connsiteX3-329" fmla="*/ 1998261 w 5418795"/>
              <a:gd name="connsiteY3-330" fmla="*/ 8730 h 5531699"/>
              <a:gd name="connsiteX4-331" fmla="*/ 186394 w 5418795"/>
              <a:gd name="connsiteY4-332" fmla="*/ 1346464 h 5531699"/>
              <a:gd name="connsiteX5-333" fmla="*/ 956861 w 5418795"/>
              <a:gd name="connsiteY5-334" fmla="*/ 2938197 h 5531699"/>
              <a:gd name="connsiteX6-335" fmla="*/ 128 w 5418795"/>
              <a:gd name="connsiteY6-336" fmla="*/ 4496064 h 5531699"/>
              <a:gd name="connsiteX7-337" fmla="*/ 1795061 w 5418795"/>
              <a:gd name="connsiteY7-338" fmla="*/ 5528997 h 5531699"/>
              <a:gd name="connsiteX8-339" fmla="*/ 5418795 w 5418795"/>
              <a:gd name="connsiteY8-340" fmla="*/ 4682331 h 5531699"/>
              <a:gd name="connsiteX9-341" fmla="*/ 4919261 w 5418795"/>
              <a:gd name="connsiteY9-342" fmla="*/ 813064 h 5531699"/>
              <a:gd name="connsiteX0-343" fmla="*/ 4868467 w 5368001"/>
              <a:gd name="connsiteY0-344" fmla="*/ 813064 h 5539267"/>
              <a:gd name="connsiteX1-345" fmla="*/ 4868467 w 5368001"/>
              <a:gd name="connsiteY1-346" fmla="*/ 813064 h 5539267"/>
              <a:gd name="connsiteX2-347" fmla="*/ 4733001 w 5368001"/>
              <a:gd name="connsiteY2-348" fmla="*/ 770731 h 5539267"/>
              <a:gd name="connsiteX3-349" fmla="*/ 1947467 w 5368001"/>
              <a:gd name="connsiteY3-350" fmla="*/ 8730 h 5539267"/>
              <a:gd name="connsiteX4-351" fmla="*/ 135600 w 5368001"/>
              <a:gd name="connsiteY4-352" fmla="*/ 1346464 h 5539267"/>
              <a:gd name="connsiteX5-353" fmla="*/ 906067 w 5368001"/>
              <a:gd name="connsiteY5-354" fmla="*/ 2938197 h 5539267"/>
              <a:gd name="connsiteX6-355" fmla="*/ 134 w 5368001"/>
              <a:gd name="connsiteY6-356" fmla="*/ 4115064 h 5539267"/>
              <a:gd name="connsiteX7-357" fmla="*/ 1744267 w 5368001"/>
              <a:gd name="connsiteY7-358" fmla="*/ 5528997 h 5539267"/>
              <a:gd name="connsiteX8-359" fmla="*/ 5368001 w 5368001"/>
              <a:gd name="connsiteY8-360" fmla="*/ 4682331 h 5539267"/>
              <a:gd name="connsiteX9-361" fmla="*/ 4868467 w 5368001"/>
              <a:gd name="connsiteY9-362" fmla="*/ 813064 h 5539267"/>
              <a:gd name="connsiteX0-363" fmla="*/ 4868467 w 5374897"/>
              <a:gd name="connsiteY0-364" fmla="*/ 813064 h 5643301"/>
              <a:gd name="connsiteX1-365" fmla="*/ 4868467 w 5374897"/>
              <a:gd name="connsiteY1-366" fmla="*/ 813064 h 5643301"/>
              <a:gd name="connsiteX2-367" fmla="*/ 4733001 w 5374897"/>
              <a:gd name="connsiteY2-368" fmla="*/ 770731 h 5643301"/>
              <a:gd name="connsiteX3-369" fmla="*/ 1947467 w 5374897"/>
              <a:gd name="connsiteY3-370" fmla="*/ 8730 h 5643301"/>
              <a:gd name="connsiteX4-371" fmla="*/ 135600 w 5374897"/>
              <a:gd name="connsiteY4-372" fmla="*/ 1346464 h 5643301"/>
              <a:gd name="connsiteX5-373" fmla="*/ 906067 w 5374897"/>
              <a:gd name="connsiteY5-374" fmla="*/ 2938197 h 5643301"/>
              <a:gd name="connsiteX6-375" fmla="*/ 134 w 5374897"/>
              <a:gd name="connsiteY6-376" fmla="*/ 4115064 h 5643301"/>
              <a:gd name="connsiteX7-377" fmla="*/ 1744267 w 5374897"/>
              <a:gd name="connsiteY7-378" fmla="*/ 5528997 h 5643301"/>
              <a:gd name="connsiteX8-379" fmla="*/ 5368001 w 5374897"/>
              <a:gd name="connsiteY8-380" fmla="*/ 4682331 h 5643301"/>
              <a:gd name="connsiteX9-381" fmla="*/ 4868467 w 5374897"/>
              <a:gd name="connsiteY9-382" fmla="*/ 813064 h 5643301"/>
              <a:gd name="connsiteX0-383" fmla="*/ 4868467 w 5456759"/>
              <a:gd name="connsiteY0-384" fmla="*/ 813064 h 5684258"/>
              <a:gd name="connsiteX1-385" fmla="*/ 4868467 w 5456759"/>
              <a:gd name="connsiteY1-386" fmla="*/ 813064 h 5684258"/>
              <a:gd name="connsiteX2-387" fmla="*/ 4733001 w 5456759"/>
              <a:gd name="connsiteY2-388" fmla="*/ 770731 h 5684258"/>
              <a:gd name="connsiteX3-389" fmla="*/ 1947467 w 5456759"/>
              <a:gd name="connsiteY3-390" fmla="*/ 8730 h 5684258"/>
              <a:gd name="connsiteX4-391" fmla="*/ 135600 w 5456759"/>
              <a:gd name="connsiteY4-392" fmla="*/ 1346464 h 5684258"/>
              <a:gd name="connsiteX5-393" fmla="*/ 906067 w 5456759"/>
              <a:gd name="connsiteY5-394" fmla="*/ 2938197 h 5684258"/>
              <a:gd name="connsiteX6-395" fmla="*/ 134 w 5456759"/>
              <a:gd name="connsiteY6-396" fmla="*/ 4115064 h 5684258"/>
              <a:gd name="connsiteX7-397" fmla="*/ 1744267 w 5456759"/>
              <a:gd name="connsiteY7-398" fmla="*/ 5528997 h 5684258"/>
              <a:gd name="connsiteX8-399" fmla="*/ 5368001 w 5456759"/>
              <a:gd name="connsiteY8-400" fmla="*/ 4682331 h 5684258"/>
              <a:gd name="connsiteX9-401" fmla="*/ 4868467 w 5456759"/>
              <a:gd name="connsiteY9-402" fmla="*/ 813064 h 5684258"/>
              <a:gd name="connsiteX0-403" fmla="*/ 4868467 w 5285983"/>
              <a:gd name="connsiteY0-404" fmla="*/ 813064 h 5528999"/>
              <a:gd name="connsiteX1-405" fmla="*/ 4868467 w 5285983"/>
              <a:gd name="connsiteY1-406" fmla="*/ 813064 h 5528999"/>
              <a:gd name="connsiteX2-407" fmla="*/ 4733001 w 5285983"/>
              <a:gd name="connsiteY2-408" fmla="*/ 770731 h 5528999"/>
              <a:gd name="connsiteX3-409" fmla="*/ 1947467 w 5285983"/>
              <a:gd name="connsiteY3-410" fmla="*/ 8730 h 5528999"/>
              <a:gd name="connsiteX4-411" fmla="*/ 135600 w 5285983"/>
              <a:gd name="connsiteY4-412" fmla="*/ 1346464 h 5528999"/>
              <a:gd name="connsiteX5-413" fmla="*/ 906067 w 5285983"/>
              <a:gd name="connsiteY5-414" fmla="*/ 2938197 h 5528999"/>
              <a:gd name="connsiteX6-415" fmla="*/ 134 w 5285983"/>
              <a:gd name="connsiteY6-416" fmla="*/ 4115064 h 5528999"/>
              <a:gd name="connsiteX7-417" fmla="*/ 1744267 w 5285983"/>
              <a:gd name="connsiteY7-418" fmla="*/ 5528997 h 5528999"/>
              <a:gd name="connsiteX8-419" fmla="*/ 5173268 w 5285983"/>
              <a:gd name="connsiteY8-420" fmla="*/ 4115064 h 5528999"/>
              <a:gd name="connsiteX9-421" fmla="*/ 4868467 w 5285983"/>
              <a:gd name="connsiteY9-422" fmla="*/ 813064 h 5528999"/>
              <a:gd name="connsiteX0-423" fmla="*/ 4868467 w 5502499"/>
              <a:gd name="connsiteY0-424" fmla="*/ 813064 h 5529011"/>
              <a:gd name="connsiteX1-425" fmla="*/ 4868467 w 5502499"/>
              <a:gd name="connsiteY1-426" fmla="*/ 813064 h 5529011"/>
              <a:gd name="connsiteX2-427" fmla="*/ 4733001 w 5502499"/>
              <a:gd name="connsiteY2-428" fmla="*/ 770731 h 5529011"/>
              <a:gd name="connsiteX3-429" fmla="*/ 1947467 w 5502499"/>
              <a:gd name="connsiteY3-430" fmla="*/ 8730 h 5529011"/>
              <a:gd name="connsiteX4-431" fmla="*/ 135600 w 5502499"/>
              <a:gd name="connsiteY4-432" fmla="*/ 1346464 h 5529011"/>
              <a:gd name="connsiteX5-433" fmla="*/ 906067 w 5502499"/>
              <a:gd name="connsiteY5-434" fmla="*/ 2938197 h 5529011"/>
              <a:gd name="connsiteX6-435" fmla="*/ 134 w 5502499"/>
              <a:gd name="connsiteY6-436" fmla="*/ 4115064 h 5529011"/>
              <a:gd name="connsiteX7-437" fmla="*/ 1744267 w 5502499"/>
              <a:gd name="connsiteY7-438" fmla="*/ 5528997 h 5529011"/>
              <a:gd name="connsiteX8-439" fmla="*/ 5173268 w 5502499"/>
              <a:gd name="connsiteY8-440" fmla="*/ 4115064 h 5529011"/>
              <a:gd name="connsiteX9-441" fmla="*/ 4868467 w 5502499"/>
              <a:gd name="connsiteY9-442" fmla="*/ 813064 h 5529011"/>
              <a:gd name="connsiteX0-443" fmla="*/ 4868467 w 5502499"/>
              <a:gd name="connsiteY0-444" fmla="*/ 813064 h 5568530"/>
              <a:gd name="connsiteX1-445" fmla="*/ 4868467 w 5502499"/>
              <a:gd name="connsiteY1-446" fmla="*/ 813064 h 5568530"/>
              <a:gd name="connsiteX2-447" fmla="*/ 4733001 w 5502499"/>
              <a:gd name="connsiteY2-448" fmla="*/ 770731 h 5568530"/>
              <a:gd name="connsiteX3-449" fmla="*/ 1947467 w 5502499"/>
              <a:gd name="connsiteY3-450" fmla="*/ 8730 h 5568530"/>
              <a:gd name="connsiteX4-451" fmla="*/ 135600 w 5502499"/>
              <a:gd name="connsiteY4-452" fmla="*/ 1346464 h 5568530"/>
              <a:gd name="connsiteX5-453" fmla="*/ 906067 w 5502499"/>
              <a:gd name="connsiteY5-454" fmla="*/ 2938197 h 5568530"/>
              <a:gd name="connsiteX6-455" fmla="*/ 134 w 5502499"/>
              <a:gd name="connsiteY6-456" fmla="*/ 4115064 h 5568530"/>
              <a:gd name="connsiteX7-457" fmla="*/ 1744267 w 5502499"/>
              <a:gd name="connsiteY7-458" fmla="*/ 5528997 h 5568530"/>
              <a:gd name="connsiteX8-459" fmla="*/ 5173268 w 5502499"/>
              <a:gd name="connsiteY8-460" fmla="*/ 4115064 h 5568530"/>
              <a:gd name="connsiteX9-461" fmla="*/ 4868467 w 5502499"/>
              <a:gd name="connsiteY9-462" fmla="*/ 813064 h 5568530"/>
              <a:gd name="connsiteX0-463" fmla="*/ 4868475 w 5502507"/>
              <a:gd name="connsiteY0-464" fmla="*/ 823049 h 5578515"/>
              <a:gd name="connsiteX1-465" fmla="*/ 4868475 w 5502507"/>
              <a:gd name="connsiteY1-466" fmla="*/ 823049 h 5578515"/>
              <a:gd name="connsiteX2-467" fmla="*/ 4733009 w 5502507"/>
              <a:gd name="connsiteY2-468" fmla="*/ 780716 h 5578515"/>
              <a:gd name="connsiteX3-469" fmla="*/ 1947475 w 5502507"/>
              <a:gd name="connsiteY3-470" fmla="*/ 18715 h 5578515"/>
              <a:gd name="connsiteX4-471" fmla="*/ 474275 w 5502507"/>
              <a:gd name="connsiteY4-472" fmla="*/ 1669715 h 5578515"/>
              <a:gd name="connsiteX5-473" fmla="*/ 906075 w 5502507"/>
              <a:gd name="connsiteY5-474" fmla="*/ 2948182 h 5578515"/>
              <a:gd name="connsiteX6-475" fmla="*/ 142 w 5502507"/>
              <a:gd name="connsiteY6-476" fmla="*/ 4125049 h 5578515"/>
              <a:gd name="connsiteX7-477" fmla="*/ 1744275 w 5502507"/>
              <a:gd name="connsiteY7-478" fmla="*/ 5538982 h 5578515"/>
              <a:gd name="connsiteX8-479" fmla="*/ 5173276 w 5502507"/>
              <a:gd name="connsiteY8-480" fmla="*/ 4125049 h 5578515"/>
              <a:gd name="connsiteX9-481" fmla="*/ 4868475 w 5502507"/>
              <a:gd name="connsiteY9-482" fmla="*/ 823049 h 5578515"/>
              <a:gd name="connsiteX0-483" fmla="*/ 4868475 w 5502507"/>
              <a:gd name="connsiteY0-484" fmla="*/ 789804 h 5545270"/>
              <a:gd name="connsiteX1-485" fmla="*/ 4868475 w 5502507"/>
              <a:gd name="connsiteY1-486" fmla="*/ 789804 h 5545270"/>
              <a:gd name="connsiteX2-487" fmla="*/ 4733009 w 5502507"/>
              <a:gd name="connsiteY2-488" fmla="*/ 747471 h 5545270"/>
              <a:gd name="connsiteX3-489" fmla="*/ 2150675 w 5502507"/>
              <a:gd name="connsiteY3-490" fmla="*/ 19337 h 5545270"/>
              <a:gd name="connsiteX4-491" fmla="*/ 474275 w 5502507"/>
              <a:gd name="connsiteY4-492" fmla="*/ 1636470 h 5545270"/>
              <a:gd name="connsiteX5-493" fmla="*/ 906075 w 5502507"/>
              <a:gd name="connsiteY5-494" fmla="*/ 2914937 h 5545270"/>
              <a:gd name="connsiteX6-495" fmla="*/ 142 w 5502507"/>
              <a:gd name="connsiteY6-496" fmla="*/ 4091804 h 5545270"/>
              <a:gd name="connsiteX7-497" fmla="*/ 1744275 w 5502507"/>
              <a:gd name="connsiteY7-498" fmla="*/ 5505737 h 5545270"/>
              <a:gd name="connsiteX8-499" fmla="*/ 5173276 w 5502507"/>
              <a:gd name="connsiteY8-500" fmla="*/ 4091804 h 5545270"/>
              <a:gd name="connsiteX9-501" fmla="*/ 4868475 w 5502507"/>
              <a:gd name="connsiteY9-502" fmla="*/ 789804 h 5545270"/>
              <a:gd name="connsiteX0-503" fmla="*/ 4868475 w 5502507"/>
              <a:gd name="connsiteY0-504" fmla="*/ 452624 h 5208090"/>
              <a:gd name="connsiteX1-505" fmla="*/ 4868475 w 5502507"/>
              <a:gd name="connsiteY1-506" fmla="*/ 452624 h 5208090"/>
              <a:gd name="connsiteX2-507" fmla="*/ 4733009 w 5502507"/>
              <a:gd name="connsiteY2-508" fmla="*/ 410291 h 5208090"/>
              <a:gd name="connsiteX3-509" fmla="*/ 1778141 w 5502507"/>
              <a:gd name="connsiteY3-510" fmla="*/ 29290 h 5208090"/>
              <a:gd name="connsiteX4-511" fmla="*/ 474275 w 5502507"/>
              <a:gd name="connsiteY4-512" fmla="*/ 1299290 h 5208090"/>
              <a:gd name="connsiteX5-513" fmla="*/ 906075 w 5502507"/>
              <a:gd name="connsiteY5-514" fmla="*/ 2577757 h 5208090"/>
              <a:gd name="connsiteX6-515" fmla="*/ 142 w 5502507"/>
              <a:gd name="connsiteY6-516" fmla="*/ 3754624 h 5208090"/>
              <a:gd name="connsiteX7-517" fmla="*/ 1744275 w 5502507"/>
              <a:gd name="connsiteY7-518" fmla="*/ 5168557 h 5208090"/>
              <a:gd name="connsiteX8-519" fmla="*/ 5173276 w 5502507"/>
              <a:gd name="connsiteY8-520" fmla="*/ 3754624 h 5208090"/>
              <a:gd name="connsiteX9-521" fmla="*/ 4868475 w 5502507"/>
              <a:gd name="connsiteY9-522" fmla="*/ 452624 h 5208090"/>
              <a:gd name="connsiteX0-523" fmla="*/ 4868475 w 5502507"/>
              <a:gd name="connsiteY0-524" fmla="*/ 452624 h 5208090"/>
              <a:gd name="connsiteX1-525" fmla="*/ 4868475 w 5502507"/>
              <a:gd name="connsiteY1-526" fmla="*/ 452624 h 5208090"/>
              <a:gd name="connsiteX2-527" fmla="*/ 4733009 w 5502507"/>
              <a:gd name="connsiteY2-528" fmla="*/ 410291 h 5208090"/>
              <a:gd name="connsiteX3-529" fmla="*/ 1778141 w 5502507"/>
              <a:gd name="connsiteY3-530" fmla="*/ 29290 h 5208090"/>
              <a:gd name="connsiteX4-531" fmla="*/ 474275 w 5502507"/>
              <a:gd name="connsiteY4-532" fmla="*/ 1299290 h 5208090"/>
              <a:gd name="connsiteX5-533" fmla="*/ 906075 w 5502507"/>
              <a:gd name="connsiteY5-534" fmla="*/ 2577757 h 5208090"/>
              <a:gd name="connsiteX6-535" fmla="*/ 142 w 5502507"/>
              <a:gd name="connsiteY6-536" fmla="*/ 3754624 h 5208090"/>
              <a:gd name="connsiteX7-537" fmla="*/ 1744275 w 5502507"/>
              <a:gd name="connsiteY7-538" fmla="*/ 5168557 h 5208090"/>
              <a:gd name="connsiteX8-539" fmla="*/ 5173276 w 5502507"/>
              <a:gd name="connsiteY8-540" fmla="*/ 3754624 h 5208090"/>
              <a:gd name="connsiteX9-541" fmla="*/ 4868475 w 5502507"/>
              <a:gd name="connsiteY9-542" fmla="*/ 452624 h 5208090"/>
              <a:gd name="connsiteX0-543" fmla="*/ 4868475 w 5502507"/>
              <a:gd name="connsiteY0-544" fmla="*/ 448554 h 5204020"/>
              <a:gd name="connsiteX1-545" fmla="*/ 4868475 w 5502507"/>
              <a:gd name="connsiteY1-546" fmla="*/ 448554 h 5204020"/>
              <a:gd name="connsiteX2-547" fmla="*/ 1778141 w 5502507"/>
              <a:gd name="connsiteY2-548" fmla="*/ 25220 h 5204020"/>
              <a:gd name="connsiteX3-549" fmla="*/ 474275 w 5502507"/>
              <a:gd name="connsiteY3-550" fmla="*/ 1295220 h 5204020"/>
              <a:gd name="connsiteX4-551" fmla="*/ 906075 w 5502507"/>
              <a:gd name="connsiteY4-552" fmla="*/ 2573687 h 5204020"/>
              <a:gd name="connsiteX5-553" fmla="*/ 142 w 5502507"/>
              <a:gd name="connsiteY5-554" fmla="*/ 3750554 h 5204020"/>
              <a:gd name="connsiteX6-555" fmla="*/ 1744275 w 5502507"/>
              <a:gd name="connsiteY6-556" fmla="*/ 5164487 h 5204020"/>
              <a:gd name="connsiteX7-557" fmla="*/ 5173276 w 5502507"/>
              <a:gd name="connsiteY7-558" fmla="*/ 3750554 h 5204020"/>
              <a:gd name="connsiteX8-559" fmla="*/ 4868475 w 5502507"/>
              <a:gd name="connsiteY8-560" fmla="*/ 448554 h 5204020"/>
              <a:gd name="connsiteX0-561" fmla="*/ 4868475 w 5502507"/>
              <a:gd name="connsiteY0-562" fmla="*/ 448554 h 5204020"/>
              <a:gd name="connsiteX1-563" fmla="*/ 4868475 w 5502507"/>
              <a:gd name="connsiteY1-564" fmla="*/ 448554 h 5204020"/>
              <a:gd name="connsiteX2-565" fmla="*/ 1778141 w 5502507"/>
              <a:gd name="connsiteY2-566" fmla="*/ 25220 h 5204020"/>
              <a:gd name="connsiteX3-567" fmla="*/ 474275 w 5502507"/>
              <a:gd name="connsiteY3-568" fmla="*/ 1295220 h 5204020"/>
              <a:gd name="connsiteX4-569" fmla="*/ 906075 w 5502507"/>
              <a:gd name="connsiteY4-570" fmla="*/ 2573687 h 5204020"/>
              <a:gd name="connsiteX5-571" fmla="*/ 142 w 5502507"/>
              <a:gd name="connsiteY5-572" fmla="*/ 3750554 h 5204020"/>
              <a:gd name="connsiteX6-573" fmla="*/ 1744275 w 5502507"/>
              <a:gd name="connsiteY6-574" fmla="*/ 5164487 h 5204020"/>
              <a:gd name="connsiteX7-575" fmla="*/ 5173276 w 5502507"/>
              <a:gd name="connsiteY7-576" fmla="*/ 3750554 h 5204020"/>
              <a:gd name="connsiteX8-577" fmla="*/ 4868475 w 5502507"/>
              <a:gd name="connsiteY8-578" fmla="*/ 448554 h 5204020"/>
              <a:gd name="connsiteX0-579" fmla="*/ 4868475 w 5474354"/>
              <a:gd name="connsiteY0-580" fmla="*/ 448554 h 5204020"/>
              <a:gd name="connsiteX1-581" fmla="*/ 4868475 w 5474354"/>
              <a:gd name="connsiteY1-582" fmla="*/ 448554 h 5204020"/>
              <a:gd name="connsiteX2-583" fmla="*/ 1778141 w 5474354"/>
              <a:gd name="connsiteY2-584" fmla="*/ 25220 h 5204020"/>
              <a:gd name="connsiteX3-585" fmla="*/ 474275 w 5474354"/>
              <a:gd name="connsiteY3-586" fmla="*/ 1295220 h 5204020"/>
              <a:gd name="connsiteX4-587" fmla="*/ 906075 w 5474354"/>
              <a:gd name="connsiteY4-588" fmla="*/ 2573687 h 5204020"/>
              <a:gd name="connsiteX5-589" fmla="*/ 142 w 5474354"/>
              <a:gd name="connsiteY5-590" fmla="*/ 3750554 h 5204020"/>
              <a:gd name="connsiteX6-591" fmla="*/ 1744275 w 5474354"/>
              <a:gd name="connsiteY6-592" fmla="*/ 5164487 h 5204020"/>
              <a:gd name="connsiteX7-593" fmla="*/ 5173276 w 5474354"/>
              <a:gd name="connsiteY7-594" fmla="*/ 3750554 h 5204020"/>
              <a:gd name="connsiteX8-595" fmla="*/ 4868475 w 5474354"/>
              <a:gd name="connsiteY8-596" fmla="*/ 448554 h 5204020"/>
              <a:gd name="connsiteX0-597" fmla="*/ 5469608 w 5554393"/>
              <a:gd name="connsiteY0-598" fmla="*/ 1353753 h 5184269"/>
              <a:gd name="connsiteX1-599" fmla="*/ 4868475 w 5554393"/>
              <a:gd name="connsiteY1-600" fmla="*/ 456287 h 5184269"/>
              <a:gd name="connsiteX2-601" fmla="*/ 1778141 w 5554393"/>
              <a:gd name="connsiteY2-602" fmla="*/ 32953 h 5184269"/>
              <a:gd name="connsiteX3-603" fmla="*/ 474275 w 5554393"/>
              <a:gd name="connsiteY3-604" fmla="*/ 1302953 h 5184269"/>
              <a:gd name="connsiteX4-605" fmla="*/ 906075 w 5554393"/>
              <a:gd name="connsiteY4-606" fmla="*/ 2581420 h 5184269"/>
              <a:gd name="connsiteX5-607" fmla="*/ 142 w 5554393"/>
              <a:gd name="connsiteY5-608" fmla="*/ 3758287 h 5184269"/>
              <a:gd name="connsiteX6-609" fmla="*/ 1744275 w 5554393"/>
              <a:gd name="connsiteY6-610" fmla="*/ 5172220 h 5184269"/>
              <a:gd name="connsiteX7-611" fmla="*/ 5173276 w 5554393"/>
              <a:gd name="connsiteY7-612" fmla="*/ 3758287 h 5184269"/>
              <a:gd name="connsiteX8-613" fmla="*/ 5469608 w 5554393"/>
              <a:gd name="connsiteY8-614" fmla="*/ 1353753 h 5184269"/>
              <a:gd name="connsiteX0-615" fmla="*/ 5173276 w 5454864"/>
              <a:gd name="connsiteY0-616" fmla="*/ 3817191 h 5245175"/>
              <a:gd name="connsiteX1-617" fmla="*/ 4868475 w 5454864"/>
              <a:gd name="connsiteY1-618" fmla="*/ 515191 h 5245175"/>
              <a:gd name="connsiteX2-619" fmla="*/ 1778141 w 5454864"/>
              <a:gd name="connsiteY2-620" fmla="*/ 91857 h 5245175"/>
              <a:gd name="connsiteX3-621" fmla="*/ 474275 w 5454864"/>
              <a:gd name="connsiteY3-622" fmla="*/ 1361857 h 5245175"/>
              <a:gd name="connsiteX4-623" fmla="*/ 906075 w 5454864"/>
              <a:gd name="connsiteY4-624" fmla="*/ 2640324 h 5245175"/>
              <a:gd name="connsiteX5-625" fmla="*/ 142 w 5454864"/>
              <a:gd name="connsiteY5-626" fmla="*/ 3817191 h 5245175"/>
              <a:gd name="connsiteX6-627" fmla="*/ 1744275 w 5454864"/>
              <a:gd name="connsiteY6-628" fmla="*/ 5231124 h 5245175"/>
              <a:gd name="connsiteX7-629" fmla="*/ 5173276 w 5454864"/>
              <a:gd name="connsiteY7-630" fmla="*/ 3817191 h 5245175"/>
              <a:gd name="connsiteX0-631" fmla="*/ 5173276 w 5493677"/>
              <a:gd name="connsiteY0-632" fmla="*/ 3725455 h 5151653"/>
              <a:gd name="connsiteX1-633" fmla="*/ 4961608 w 5493677"/>
              <a:gd name="connsiteY1-634" fmla="*/ 1210855 h 5151653"/>
              <a:gd name="connsiteX2-635" fmla="*/ 1778141 w 5493677"/>
              <a:gd name="connsiteY2-636" fmla="*/ 121 h 5151653"/>
              <a:gd name="connsiteX3-637" fmla="*/ 474275 w 5493677"/>
              <a:gd name="connsiteY3-638" fmla="*/ 1270121 h 5151653"/>
              <a:gd name="connsiteX4-639" fmla="*/ 906075 w 5493677"/>
              <a:gd name="connsiteY4-640" fmla="*/ 2548588 h 5151653"/>
              <a:gd name="connsiteX5-641" fmla="*/ 142 w 5493677"/>
              <a:gd name="connsiteY5-642" fmla="*/ 3725455 h 5151653"/>
              <a:gd name="connsiteX6-643" fmla="*/ 1744275 w 5493677"/>
              <a:gd name="connsiteY6-644" fmla="*/ 5139388 h 5151653"/>
              <a:gd name="connsiteX7-645" fmla="*/ 5173276 w 5493677"/>
              <a:gd name="connsiteY7-646" fmla="*/ 3725455 h 5151653"/>
              <a:gd name="connsiteX0-647" fmla="*/ 5173276 w 5443805"/>
              <a:gd name="connsiteY0-648" fmla="*/ 2658795 h 4084993"/>
              <a:gd name="connsiteX1-649" fmla="*/ 4961608 w 5443805"/>
              <a:gd name="connsiteY1-650" fmla="*/ 144195 h 4084993"/>
              <a:gd name="connsiteX2-651" fmla="*/ 2861874 w 5443805"/>
              <a:gd name="connsiteY2-652" fmla="*/ 296594 h 4084993"/>
              <a:gd name="connsiteX3-653" fmla="*/ 474275 w 5443805"/>
              <a:gd name="connsiteY3-654" fmla="*/ 203461 h 4084993"/>
              <a:gd name="connsiteX4-655" fmla="*/ 906075 w 5443805"/>
              <a:gd name="connsiteY4-656" fmla="*/ 1481928 h 4084993"/>
              <a:gd name="connsiteX5-657" fmla="*/ 142 w 5443805"/>
              <a:gd name="connsiteY5-658" fmla="*/ 2658795 h 4084993"/>
              <a:gd name="connsiteX6-659" fmla="*/ 1744275 w 5443805"/>
              <a:gd name="connsiteY6-660" fmla="*/ 4072728 h 4084993"/>
              <a:gd name="connsiteX7-661" fmla="*/ 5173276 w 5443805"/>
              <a:gd name="connsiteY7-662" fmla="*/ 2658795 h 4084993"/>
              <a:gd name="connsiteX0-663" fmla="*/ 5173291 w 5443820"/>
              <a:gd name="connsiteY0-664" fmla="*/ 3054777 h 4480975"/>
              <a:gd name="connsiteX1-665" fmla="*/ 4961623 w 5443820"/>
              <a:gd name="connsiteY1-666" fmla="*/ 540177 h 4480975"/>
              <a:gd name="connsiteX2-667" fmla="*/ 2861889 w 5443820"/>
              <a:gd name="connsiteY2-668" fmla="*/ 692576 h 4480975"/>
              <a:gd name="connsiteX3-669" fmla="*/ 948423 w 5443820"/>
              <a:gd name="connsiteY3-670" fmla="*/ 32176 h 4480975"/>
              <a:gd name="connsiteX4-671" fmla="*/ 906090 w 5443820"/>
              <a:gd name="connsiteY4-672" fmla="*/ 1877910 h 4480975"/>
              <a:gd name="connsiteX5-673" fmla="*/ 157 w 5443820"/>
              <a:gd name="connsiteY5-674" fmla="*/ 3054777 h 4480975"/>
              <a:gd name="connsiteX6-675" fmla="*/ 1744290 w 5443820"/>
              <a:gd name="connsiteY6-676" fmla="*/ 4468710 h 4480975"/>
              <a:gd name="connsiteX7-677" fmla="*/ 5173291 w 5443820"/>
              <a:gd name="connsiteY7-678" fmla="*/ 3054777 h 4480975"/>
              <a:gd name="connsiteX0-679" fmla="*/ 5173291 w 5443820"/>
              <a:gd name="connsiteY0-680" fmla="*/ 3164943 h 4591141"/>
              <a:gd name="connsiteX1-681" fmla="*/ 4961623 w 5443820"/>
              <a:gd name="connsiteY1-682" fmla="*/ 650343 h 4591141"/>
              <a:gd name="connsiteX2-683" fmla="*/ 2861889 w 5443820"/>
              <a:gd name="connsiteY2-684" fmla="*/ 802742 h 4591141"/>
              <a:gd name="connsiteX3-685" fmla="*/ 948423 w 5443820"/>
              <a:gd name="connsiteY3-686" fmla="*/ 142342 h 4591141"/>
              <a:gd name="connsiteX4-687" fmla="*/ 906090 w 5443820"/>
              <a:gd name="connsiteY4-688" fmla="*/ 1988076 h 4591141"/>
              <a:gd name="connsiteX5-689" fmla="*/ 157 w 5443820"/>
              <a:gd name="connsiteY5-690" fmla="*/ 3164943 h 4591141"/>
              <a:gd name="connsiteX6-691" fmla="*/ 1744290 w 5443820"/>
              <a:gd name="connsiteY6-692" fmla="*/ 4578876 h 4591141"/>
              <a:gd name="connsiteX7-693" fmla="*/ 5173291 w 5443820"/>
              <a:gd name="connsiteY7-694" fmla="*/ 3164943 h 4591141"/>
              <a:gd name="connsiteX0-695" fmla="*/ 5173291 w 5438224"/>
              <a:gd name="connsiteY0-696" fmla="*/ 3067283 h 4493481"/>
              <a:gd name="connsiteX1-697" fmla="*/ 4961623 w 5438224"/>
              <a:gd name="connsiteY1-698" fmla="*/ 552683 h 4493481"/>
              <a:gd name="connsiteX2-699" fmla="*/ 2997355 w 5438224"/>
              <a:gd name="connsiteY2-700" fmla="*/ 569616 h 4493481"/>
              <a:gd name="connsiteX3-701" fmla="*/ 948423 w 5438224"/>
              <a:gd name="connsiteY3-702" fmla="*/ 44682 h 4493481"/>
              <a:gd name="connsiteX4-703" fmla="*/ 906090 w 5438224"/>
              <a:gd name="connsiteY4-704" fmla="*/ 1890416 h 4493481"/>
              <a:gd name="connsiteX5-705" fmla="*/ 157 w 5438224"/>
              <a:gd name="connsiteY5-706" fmla="*/ 3067283 h 4493481"/>
              <a:gd name="connsiteX6-707" fmla="*/ 1744290 w 5438224"/>
              <a:gd name="connsiteY6-708" fmla="*/ 4481216 h 4493481"/>
              <a:gd name="connsiteX7-709" fmla="*/ 5173291 w 5438224"/>
              <a:gd name="connsiteY7-710" fmla="*/ 3067283 h 4493481"/>
              <a:gd name="connsiteX0-711" fmla="*/ 5173291 w 5438224"/>
              <a:gd name="connsiteY0-712" fmla="*/ 3306203 h 4732401"/>
              <a:gd name="connsiteX1-713" fmla="*/ 4961623 w 5438224"/>
              <a:gd name="connsiteY1-714" fmla="*/ 791603 h 4732401"/>
              <a:gd name="connsiteX2-715" fmla="*/ 2997355 w 5438224"/>
              <a:gd name="connsiteY2-716" fmla="*/ 808536 h 4732401"/>
              <a:gd name="connsiteX3-717" fmla="*/ 948423 w 5438224"/>
              <a:gd name="connsiteY3-718" fmla="*/ 283602 h 4732401"/>
              <a:gd name="connsiteX4-719" fmla="*/ 906090 w 5438224"/>
              <a:gd name="connsiteY4-720" fmla="*/ 2129336 h 4732401"/>
              <a:gd name="connsiteX5-721" fmla="*/ 157 w 5438224"/>
              <a:gd name="connsiteY5-722" fmla="*/ 3306203 h 4732401"/>
              <a:gd name="connsiteX6-723" fmla="*/ 1744290 w 5438224"/>
              <a:gd name="connsiteY6-724" fmla="*/ 4720136 h 4732401"/>
              <a:gd name="connsiteX7-725" fmla="*/ 5173291 w 5438224"/>
              <a:gd name="connsiteY7-726" fmla="*/ 3306203 h 4732401"/>
              <a:gd name="connsiteX0-727" fmla="*/ 5195104 w 5444413"/>
              <a:gd name="connsiteY0-728" fmla="*/ 3306203 h 4631936"/>
              <a:gd name="connsiteX1-729" fmla="*/ 4983436 w 5444413"/>
              <a:gd name="connsiteY1-730" fmla="*/ 791603 h 4631936"/>
              <a:gd name="connsiteX2-731" fmla="*/ 3019168 w 5444413"/>
              <a:gd name="connsiteY2-732" fmla="*/ 808536 h 4631936"/>
              <a:gd name="connsiteX3-733" fmla="*/ 970236 w 5444413"/>
              <a:gd name="connsiteY3-734" fmla="*/ 283602 h 4631936"/>
              <a:gd name="connsiteX4-735" fmla="*/ 927903 w 5444413"/>
              <a:gd name="connsiteY4-736" fmla="*/ 2129336 h 4631936"/>
              <a:gd name="connsiteX5-737" fmla="*/ 21970 w 5444413"/>
              <a:gd name="connsiteY5-738" fmla="*/ 3306203 h 4631936"/>
              <a:gd name="connsiteX6-739" fmla="*/ 1977770 w 5444413"/>
              <a:gd name="connsiteY6-740" fmla="*/ 4618536 h 4631936"/>
              <a:gd name="connsiteX7-741" fmla="*/ 5195104 w 5444413"/>
              <a:gd name="connsiteY7-742" fmla="*/ 3306203 h 4631936"/>
              <a:gd name="connsiteX0-743" fmla="*/ 5228393 w 5477702"/>
              <a:gd name="connsiteY0-744" fmla="*/ 3306203 h 4619078"/>
              <a:gd name="connsiteX1-745" fmla="*/ 5016725 w 5477702"/>
              <a:gd name="connsiteY1-746" fmla="*/ 791603 h 4619078"/>
              <a:gd name="connsiteX2-747" fmla="*/ 3052457 w 5477702"/>
              <a:gd name="connsiteY2-748" fmla="*/ 808536 h 4619078"/>
              <a:gd name="connsiteX3-749" fmla="*/ 1003525 w 5477702"/>
              <a:gd name="connsiteY3-750" fmla="*/ 283602 h 4619078"/>
              <a:gd name="connsiteX4-751" fmla="*/ 961192 w 5477702"/>
              <a:gd name="connsiteY4-752" fmla="*/ 2129336 h 4619078"/>
              <a:gd name="connsiteX5-753" fmla="*/ 21392 w 5477702"/>
              <a:gd name="connsiteY5-754" fmla="*/ 3450137 h 4619078"/>
              <a:gd name="connsiteX6-755" fmla="*/ 2011059 w 5477702"/>
              <a:gd name="connsiteY6-756" fmla="*/ 4618536 h 4619078"/>
              <a:gd name="connsiteX7-757" fmla="*/ 5228393 w 5477702"/>
              <a:gd name="connsiteY7-758" fmla="*/ 3306203 h 4619078"/>
              <a:gd name="connsiteX0-759" fmla="*/ 5211484 w 5460793"/>
              <a:gd name="connsiteY0-760" fmla="*/ 3306203 h 4619725"/>
              <a:gd name="connsiteX1-761" fmla="*/ 4999816 w 5460793"/>
              <a:gd name="connsiteY1-762" fmla="*/ 791603 h 4619725"/>
              <a:gd name="connsiteX2-763" fmla="*/ 3035548 w 5460793"/>
              <a:gd name="connsiteY2-764" fmla="*/ 808536 h 4619725"/>
              <a:gd name="connsiteX3-765" fmla="*/ 986616 w 5460793"/>
              <a:gd name="connsiteY3-766" fmla="*/ 283602 h 4619725"/>
              <a:gd name="connsiteX4-767" fmla="*/ 944283 w 5460793"/>
              <a:gd name="connsiteY4-768" fmla="*/ 2129336 h 4619725"/>
              <a:gd name="connsiteX5-769" fmla="*/ 4483 w 5460793"/>
              <a:gd name="connsiteY5-770" fmla="*/ 3450137 h 4619725"/>
              <a:gd name="connsiteX6-771" fmla="*/ 1994150 w 5460793"/>
              <a:gd name="connsiteY6-772" fmla="*/ 4618536 h 4619725"/>
              <a:gd name="connsiteX7-773" fmla="*/ 5211484 w 5460793"/>
              <a:gd name="connsiteY7-774" fmla="*/ 3306203 h 4619725"/>
              <a:gd name="connsiteX0-775" fmla="*/ 5253648 w 5502957"/>
              <a:gd name="connsiteY0-776" fmla="*/ 3306203 h 4618555"/>
              <a:gd name="connsiteX1-777" fmla="*/ 5041980 w 5502957"/>
              <a:gd name="connsiteY1-778" fmla="*/ 791603 h 4618555"/>
              <a:gd name="connsiteX2-779" fmla="*/ 3077712 w 5502957"/>
              <a:gd name="connsiteY2-780" fmla="*/ 808536 h 4618555"/>
              <a:gd name="connsiteX3-781" fmla="*/ 1028780 w 5502957"/>
              <a:gd name="connsiteY3-782" fmla="*/ 283602 h 4618555"/>
              <a:gd name="connsiteX4-783" fmla="*/ 986447 w 5502957"/>
              <a:gd name="connsiteY4-784" fmla="*/ 2129336 h 4618555"/>
              <a:gd name="connsiteX5-785" fmla="*/ 4313 w 5502957"/>
              <a:gd name="connsiteY5-786" fmla="*/ 3280804 h 4618555"/>
              <a:gd name="connsiteX6-787" fmla="*/ 2036314 w 5502957"/>
              <a:gd name="connsiteY6-788" fmla="*/ 4618536 h 4618555"/>
              <a:gd name="connsiteX7-789" fmla="*/ 5253648 w 5502957"/>
              <a:gd name="connsiteY7-790" fmla="*/ 3306203 h 4618555"/>
              <a:gd name="connsiteX0-791" fmla="*/ 5283366 w 5532675"/>
              <a:gd name="connsiteY0-792" fmla="*/ 3306203 h 4618555"/>
              <a:gd name="connsiteX1-793" fmla="*/ 5071698 w 5532675"/>
              <a:gd name="connsiteY1-794" fmla="*/ 791603 h 4618555"/>
              <a:gd name="connsiteX2-795" fmla="*/ 3107430 w 5532675"/>
              <a:gd name="connsiteY2-796" fmla="*/ 808536 h 4618555"/>
              <a:gd name="connsiteX3-797" fmla="*/ 1058498 w 5532675"/>
              <a:gd name="connsiteY3-798" fmla="*/ 283602 h 4618555"/>
              <a:gd name="connsiteX4-799" fmla="*/ 1016165 w 5532675"/>
              <a:gd name="connsiteY4-800" fmla="*/ 2129336 h 4618555"/>
              <a:gd name="connsiteX5-801" fmla="*/ 34031 w 5532675"/>
              <a:gd name="connsiteY5-802" fmla="*/ 3280804 h 4618555"/>
              <a:gd name="connsiteX6-803" fmla="*/ 2066032 w 5532675"/>
              <a:gd name="connsiteY6-804" fmla="*/ 4618536 h 4618555"/>
              <a:gd name="connsiteX7-805" fmla="*/ 5283366 w 5532675"/>
              <a:gd name="connsiteY7-806" fmla="*/ 3306203 h 4618555"/>
              <a:gd name="connsiteX0-807" fmla="*/ 4792299 w 5239042"/>
              <a:gd name="connsiteY0-808" fmla="*/ 3467070 h 4619801"/>
              <a:gd name="connsiteX1-809" fmla="*/ 5071698 w 5239042"/>
              <a:gd name="connsiteY1-810" fmla="*/ 791603 h 4619801"/>
              <a:gd name="connsiteX2-811" fmla="*/ 3107430 w 5239042"/>
              <a:gd name="connsiteY2-812" fmla="*/ 808536 h 4619801"/>
              <a:gd name="connsiteX3-813" fmla="*/ 1058498 w 5239042"/>
              <a:gd name="connsiteY3-814" fmla="*/ 283602 h 4619801"/>
              <a:gd name="connsiteX4-815" fmla="*/ 1016165 w 5239042"/>
              <a:gd name="connsiteY4-816" fmla="*/ 2129336 h 4619801"/>
              <a:gd name="connsiteX5-817" fmla="*/ 34031 w 5239042"/>
              <a:gd name="connsiteY5-818" fmla="*/ 3280804 h 4619801"/>
              <a:gd name="connsiteX6-819" fmla="*/ 2066032 w 5239042"/>
              <a:gd name="connsiteY6-820" fmla="*/ 4618536 h 4619801"/>
              <a:gd name="connsiteX7-821" fmla="*/ 4792299 w 5239042"/>
              <a:gd name="connsiteY7-822" fmla="*/ 3467070 h 4619801"/>
              <a:gd name="connsiteX0-823" fmla="*/ 4792299 w 5239042"/>
              <a:gd name="connsiteY0-824" fmla="*/ 3431782 h 4584513"/>
              <a:gd name="connsiteX1-825" fmla="*/ 5071698 w 5239042"/>
              <a:gd name="connsiteY1-826" fmla="*/ 756315 h 4584513"/>
              <a:gd name="connsiteX2-827" fmla="*/ 3107430 w 5239042"/>
              <a:gd name="connsiteY2-828" fmla="*/ 773248 h 4584513"/>
              <a:gd name="connsiteX3-829" fmla="*/ 1058498 w 5239042"/>
              <a:gd name="connsiteY3-830" fmla="*/ 248314 h 4584513"/>
              <a:gd name="connsiteX4-831" fmla="*/ 1016165 w 5239042"/>
              <a:gd name="connsiteY4-832" fmla="*/ 2094048 h 4584513"/>
              <a:gd name="connsiteX5-833" fmla="*/ 34031 w 5239042"/>
              <a:gd name="connsiteY5-834" fmla="*/ 3245516 h 4584513"/>
              <a:gd name="connsiteX6-835" fmla="*/ 2066032 w 5239042"/>
              <a:gd name="connsiteY6-836" fmla="*/ 4583248 h 4584513"/>
              <a:gd name="connsiteX7-837" fmla="*/ 4792299 w 5239042"/>
              <a:gd name="connsiteY7-838" fmla="*/ 3431782 h 4584513"/>
              <a:gd name="connsiteX0-839" fmla="*/ 4792299 w 5425281"/>
              <a:gd name="connsiteY0-840" fmla="*/ 3431782 h 4584513"/>
              <a:gd name="connsiteX1-841" fmla="*/ 5071698 w 5425281"/>
              <a:gd name="connsiteY1-842" fmla="*/ 756315 h 4584513"/>
              <a:gd name="connsiteX2-843" fmla="*/ 3107430 w 5425281"/>
              <a:gd name="connsiteY2-844" fmla="*/ 773248 h 4584513"/>
              <a:gd name="connsiteX3-845" fmla="*/ 1058498 w 5425281"/>
              <a:gd name="connsiteY3-846" fmla="*/ 248314 h 4584513"/>
              <a:gd name="connsiteX4-847" fmla="*/ 1016165 w 5425281"/>
              <a:gd name="connsiteY4-848" fmla="*/ 2094048 h 4584513"/>
              <a:gd name="connsiteX5-849" fmla="*/ 34031 w 5425281"/>
              <a:gd name="connsiteY5-850" fmla="*/ 3245516 h 4584513"/>
              <a:gd name="connsiteX6-851" fmla="*/ 2066032 w 5425281"/>
              <a:gd name="connsiteY6-852" fmla="*/ 4583248 h 4584513"/>
              <a:gd name="connsiteX7-853" fmla="*/ 4792299 w 5425281"/>
              <a:gd name="connsiteY7-854" fmla="*/ 3431782 h 4584513"/>
              <a:gd name="connsiteX0-855" fmla="*/ 4792299 w 5298405"/>
              <a:gd name="connsiteY0-856" fmla="*/ 3429787 h 4582552"/>
              <a:gd name="connsiteX1-857" fmla="*/ 4893898 w 5298405"/>
              <a:gd name="connsiteY1-858" fmla="*/ 661187 h 4582552"/>
              <a:gd name="connsiteX2-859" fmla="*/ 3107430 w 5298405"/>
              <a:gd name="connsiteY2-860" fmla="*/ 771253 h 4582552"/>
              <a:gd name="connsiteX3-861" fmla="*/ 1058498 w 5298405"/>
              <a:gd name="connsiteY3-862" fmla="*/ 246319 h 4582552"/>
              <a:gd name="connsiteX4-863" fmla="*/ 1016165 w 5298405"/>
              <a:gd name="connsiteY4-864" fmla="*/ 2092053 h 4582552"/>
              <a:gd name="connsiteX5-865" fmla="*/ 34031 w 5298405"/>
              <a:gd name="connsiteY5-866" fmla="*/ 3243521 h 4582552"/>
              <a:gd name="connsiteX6-867" fmla="*/ 2066032 w 5298405"/>
              <a:gd name="connsiteY6-868" fmla="*/ 4581253 h 4582552"/>
              <a:gd name="connsiteX7-869" fmla="*/ 4792299 w 5298405"/>
              <a:gd name="connsiteY7-870" fmla="*/ 3429787 h 4582552"/>
              <a:gd name="connsiteX0-871" fmla="*/ 4792299 w 5298405"/>
              <a:gd name="connsiteY0-872" fmla="*/ 3436418 h 4589183"/>
              <a:gd name="connsiteX1-873" fmla="*/ 4893898 w 5298405"/>
              <a:gd name="connsiteY1-874" fmla="*/ 667818 h 4589183"/>
              <a:gd name="connsiteX2-875" fmla="*/ 3107430 w 5298405"/>
              <a:gd name="connsiteY2-876" fmla="*/ 777884 h 4589183"/>
              <a:gd name="connsiteX3-877" fmla="*/ 1058498 w 5298405"/>
              <a:gd name="connsiteY3-878" fmla="*/ 252950 h 4589183"/>
              <a:gd name="connsiteX4-879" fmla="*/ 1016165 w 5298405"/>
              <a:gd name="connsiteY4-880" fmla="*/ 2098684 h 4589183"/>
              <a:gd name="connsiteX5-881" fmla="*/ 34031 w 5298405"/>
              <a:gd name="connsiteY5-882" fmla="*/ 3250152 h 4589183"/>
              <a:gd name="connsiteX6-883" fmla="*/ 2066032 w 5298405"/>
              <a:gd name="connsiteY6-884" fmla="*/ 4587884 h 4589183"/>
              <a:gd name="connsiteX7-885" fmla="*/ 4792299 w 5298405"/>
              <a:gd name="connsiteY7-886" fmla="*/ 3436418 h 4589183"/>
              <a:gd name="connsiteX0-887" fmla="*/ 4792299 w 5275650"/>
              <a:gd name="connsiteY0-888" fmla="*/ 3429607 h 4582375"/>
              <a:gd name="connsiteX1-889" fmla="*/ 4860031 w 5275650"/>
              <a:gd name="connsiteY1-890" fmla="*/ 652540 h 4582375"/>
              <a:gd name="connsiteX2-891" fmla="*/ 3107430 w 5275650"/>
              <a:gd name="connsiteY2-892" fmla="*/ 771073 h 4582375"/>
              <a:gd name="connsiteX3-893" fmla="*/ 1058498 w 5275650"/>
              <a:gd name="connsiteY3-894" fmla="*/ 246139 h 4582375"/>
              <a:gd name="connsiteX4-895" fmla="*/ 1016165 w 5275650"/>
              <a:gd name="connsiteY4-896" fmla="*/ 2091873 h 4582375"/>
              <a:gd name="connsiteX5-897" fmla="*/ 34031 w 5275650"/>
              <a:gd name="connsiteY5-898" fmla="*/ 3243341 h 4582375"/>
              <a:gd name="connsiteX6-899" fmla="*/ 2066032 w 5275650"/>
              <a:gd name="connsiteY6-900" fmla="*/ 4581073 h 4582375"/>
              <a:gd name="connsiteX7-901" fmla="*/ 4792299 w 5275650"/>
              <a:gd name="connsiteY7-902" fmla="*/ 3429607 h 4582375"/>
              <a:gd name="connsiteX0-903" fmla="*/ 4792299 w 5376915"/>
              <a:gd name="connsiteY0-904" fmla="*/ 3429607 h 4582375"/>
              <a:gd name="connsiteX1-905" fmla="*/ 4860031 w 5376915"/>
              <a:gd name="connsiteY1-906" fmla="*/ 652540 h 4582375"/>
              <a:gd name="connsiteX2-907" fmla="*/ 3107430 w 5376915"/>
              <a:gd name="connsiteY2-908" fmla="*/ 771073 h 4582375"/>
              <a:gd name="connsiteX3-909" fmla="*/ 1058498 w 5376915"/>
              <a:gd name="connsiteY3-910" fmla="*/ 246139 h 4582375"/>
              <a:gd name="connsiteX4-911" fmla="*/ 1016165 w 5376915"/>
              <a:gd name="connsiteY4-912" fmla="*/ 2091873 h 4582375"/>
              <a:gd name="connsiteX5-913" fmla="*/ 34031 w 5376915"/>
              <a:gd name="connsiteY5-914" fmla="*/ 3243341 h 4582375"/>
              <a:gd name="connsiteX6-915" fmla="*/ 2066032 w 5376915"/>
              <a:gd name="connsiteY6-916" fmla="*/ 4581073 h 4582375"/>
              <a:gd name="connsiteX7-917" fmla="*/ 4792299 w 5376915"/>
              <a:gd name="connsiteY7-918" fmla="*/ 3429607 h 4582375"/>
              <a:gd name="connsiteX0-919" fmla="*/ 4792299 w 5376915"/>
              <a:gd name="connsiteY0-920" fmla="*/ 3394868 h 4547636"/>
              <a:gd name="connsiteX1-921" fmla="*/ 4860031 w 5376915"/>
              <a:gd name="connsiteY1-922" fmla="*/ 617801 h 4547636"/>
              <a:gd name="connsiteX2-923" fmla="*/ 3107430 w 5376915"/>
              <a:gd name="connsiteY2-924" fmla="*/ 736334 h 4547636"/>
              <a:gd name="connsiteX3-925" fmla="*/ 1058498 w 5376915"/>
              <a:gd name="connsiteY3-926" fmla="*/ 211400 h 4547636"/>
              <a:gd name="connsiteX4-927" fmla="*/ 1016165 w 5376915"/>
              <a:gd name="connsiteY4-928" fmla="*/ 2057134 h 4547636"/>
              <a:gd name="connsiteX5-929" fmla="*/ 34031 w 5376915"/>
              <a:gd name="connsiteY5-930" fmla="*/ 3208602 h 4547636"/>
              <a:gd name="connsiteX6-931" fmla="*/ 2066032 w 5376915"/>
              <a:gd name="connsiteY6-932" fmla="*/ 4546334 h 4547636"/>
              <a:gd name="connsiteX7-933" fmla="*/ 4792299 w 5376915"/>
              <a:gd name="connsiteY7-934" fmla="*/ 3394868 h 4547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376915" h="4547636">
                <a:moveTo>
                  <a:pt x="4792299" y="3394868"/>
                </a:moveTo>
                <a:cubicBezTo>
                  <a:pt x="5257966" y="2740113"/>
                  <a:pt x="5801241" y="1314890"/>
                  <a:pt x="4860031" y="617801"/>
                </a:cubicBezTo>
                <a:cubicBezTo>
                  <a:pt x="4438480" y="305587"/>
                  <a:pt x="3741019" y="804067"/>
                  <a:pt x="3107430" y="736334"/>
                </a:cubicBezTo>
                <a:cubicBezTo>
                  <a:pt x="2473841" y="668601"/>
                  <a:pt x="2025108" y="-457466"/>
                  <a:pt x="1058498" y="211400"/>
                </a:cubicBezTo>
                <a:cubicBezTo>
                  <a:pt x="91888" y="880266"/>
                  <a:pt x="1186909" y="1557600"/>
                  <a:pt x="1016165" y="2057134"/>
                </a:cubicBezTo>
                <a:cubicBezTo>
                  <a:pt x="845421" y="2556668"/>
                  <a:pt x="-200214" y="2395802"/>
                  <a:pt x="34031" y="3208602"/>
                </a:cubicBezTo>
                <a:cubicBezTo>
                  <a:pt x="268276" y="4021402"/>
                  <a:pt x="1272987" y="4515290"/>
                  <a:pt x="2066032" y="4546334"/>
                </a:cubicBezTo>
                <a:cubicBezTo>
                  <a:pt x="2859077" y="4577378"/>
                  <a:pt x="4326633" y="4049624"/>
                  <a:pt x="4792299" y="33948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33124" y="330201"/>
            <a:ext cx="4158876" cy="6527799"/>
          </a:xfrm>
          <a:prstGeom prst="rect">
            <a:avLst/>
          </a:prstGeom>
        </p:spPr>
      </p:pic>
      <p:sp>
        <p:nvSpPr>
          <p:cNvPr id="29" name="矩形 28"/>
          <p:cNvSpPr/>
          <p:nvPr userDrawn="1">
            <p:custDataLst>
              <p:tags r:id="rId5"/>
            </p:custDataLst>
          </p:nvPr>
        </p:nvSpPr>
        <p:spPr>
          <a:xfrm>
            <a:off x="8089508" y="703628"/>
            <a:ext cx="473172" cy="473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 userDrawn="1">
            <p:custDataLst>
              <p:tags r:id="rId6"/>
            </p:custDataLst>
          </p:nvPr>
        </p:nvSpPr>
        <p:spPr>
          <a:xfrm>
            <a:off x="10920664" y="5303361"/>
            <a:ext cx="4064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图片 30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b="955"/>
          <a:stretch>
            <a:fillRect/>
          </a:stretch>
        </p:blipFill>
        <p:spPr>
          <a:xfrm>
            <a:off x="8089265" y="1524635"/>
            <a:ext cx="4114165" cy="5333365"/>
          </a:xfrm>
          <a:prstGeom prst="rect">
            <a:avLst/>
          </a:prstGeom>
        </p:spPr>
      </p:pic>
      <p:sp>
        <p:nvSpPr>
          <p:cNvPr id="34" name="矩形 33"/>
          <p:cNvSpPr/>
          <p:nvPr userDrawn="1">
            <p:custDataLst>
              <p:tags r:id="rId9"/>
            </p:custDataLst>
          </p:nvPr>
        </p:nvSpPr>
        <p:spPr>
          <a:xfrm rot="19587864">
            <a:off x="9999816" y="5133099"/>
            <a:ext cx="896291" cy="358957"/>
          </a:xfrm>
          <a:prstGeom prst="rect">
            <a:avLst/>
          </a:prstGeom>
          <a:gradFill>
            <a:gsLst>
              <a:gs pos="0">
                <a:srgbClr val="ED74AB"/>
              </a:gs>
              <a:gs pos="54000">
                <a:srgbClr val="7971E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0" y="0"/>
            <a:ext cx="10160000" cy="6858000"/>
          </a:xfrm>
          <a:custGeom>
            <a:avLst/>
            <a:gdLst>
              <a:gd name="connisteX0" fmla="*/ 0 w 10160000"/>
              <a:gd name="connsiteY0" fmla="*/ 0 h 6858000"/>
              <a:gd name="connisteX1" fmla="*/ 10160000 w 10160000"/>
              <a:gd name="connsiteY1" fmla="*/ 0 h 6858000"/>
              <a:gd name="connisteX2" fmla="*/ 10160000 w 10160000"/>
              <a:gd name="connsiteY2" fmla="*/ 6858000 h 6858000"/>
              <a:gd name="connisteX3" fmla="*/ 0 w 10160000"/>
              <a:gd name="connsiteY3" fmla="*/ 6858000 h 6858000"/>
              <a:gd name="connisteX4" fmla="*/ 0 w 101600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160000" h="6858000">
                <a:moveTo>
                  <a:pt x="0" y="0"/>
                </a:moveTo>
                <a:lnTo>
                  <a:pt x="10160000" y="0"/>
                </a:lnTo>
                <a:lnTo>
                  <a:pt x="1016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Subtitle 7"/>
          <p:cNvSpPr>
            <a:spLocks noGrp="1"/>
          </p:cNvSpPr>
          <p:nvPr>
            <p:ph type="subTitle" idx="16386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 sz="1600">
                <a:latin typeface="+mn-lt"/>
                <a:ea typeface="+mn-ea"/>
                <a:cs typeface="+mn-cs"/>
              </a:defRPr>
            </a:lvl4pPr>
            <a:lvl5pPr marL="1828800" indent="0" algn="ctr">
              <a:buNone/>
              <a:defRPr sz="1600">
                <a:latin typeface="+mn-lt"/>
                <a:ea typeface="+mn-ea"/>
                <a:cs typeface="+mn-cs"/>
              </a:defRPr>
            </a:lvl5pPr>
            <a:lvl6pPr marL="2286000" indent="0" algn="ctr">
              <a:buNone/>
              <a:defRPr sz="1600">
                <a:latin typeface="+mn-lt"/>
                <a:ea typeface="+mn-ea"/>
                <a:cs typeface="+mn-cs"/>
              </a:defRPr>
            </a:lvl6pPr>
            <a:lvl7pPr marL="2743200" indent="0" algn="ctr">
              <a:buNone/>
              <a:defRPr sz="1600">
                <a:latin typeface="+mn-lt"/>
                <a:ea typeface="+mn-ea"/>
                <a:cs typeface="+mn-cs"/>
              </a:defRPr>
            </a:lvl7pPr>
            <a:lvl8pPr marL="3200400" indent="0" algn="ctr">
              <a:buNone/>
              <a:defRPr sz="1600">
                <a:latin typeface="+mn-lt"/>
                <a:ea typeface="+mn-ea"/>
                <a:cs typeface="+mn-cs"/>
              </a:defRPr>
            </a:lvl8pPr>
            <a:lvl9pPr marL="3657600" indent="0" algn="ctr">
              <a:buNone/>
              <a:defRPr sz="16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089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5080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5638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5080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5638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4470400"/>
            <a:ext cx="5334000" cy="1778000"/>
          </a:xfrm>
          <a:custGeom>
            <a:avLst/>
            <a:gdLst>
              <a:gd name="connisteX0" fmla="*/ 0 w 5334000"/>
              <a:gd name="connsiteY0" fmla="*/ 0 h 1778000"/>
              <a:gd name="connisteX1" fmla="*/ 5334000 w 5334000"/>
              <a:gd name="connsiteY1" fmla="*/ 0 h 1778000"/>
              <a:gd name="connisteX2" fmla="*/ 5334000 w 5334000"/>
              <a:gd name="connsiteY2" fmla="*/ 1574800 h 1778000"/>
              <a:gd name="connisteX3" fmla="*/ 5130800 w 5334000"/>
              <a:gd name="connsiteY3" fmla="*/ 1778000 h 1778000"/>
              <a:gd name="connisteX4" fmla="*/ 203200 w 5334000"/>
              <a:gd name="connsiteY4" fmla="*/ 1778000 h 1778000"/>
              <a:gd name="connisteX5" fmla="*/ 0 w 5334000"/>
              <a:gd name="connsiteY5" fmla="*/ 1574800 h 1778000"/>
              <a:gd name="connisteX6" fmla="*/ 0 w 5334000"/>
              <a:gd name="connsiteY6" fmla="*/ 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1778000">
                <a:moveTo>
                  <a:pt x="0" y="0"/>
                </a:moveTo>
                <a:lnTo>
                  <a:pt x="5334000" y="0"/>
                </a:lnTo>
                <a:lnTo>
                  <a:pt x="5334000" y="1574800"/>
                </a:lnTo>
                <a:cubicBezTo>
                  <a:pt x="5334000" y="1687024"/>
                  <a:pt x="5243024" y="1778000"/>
                  <a:pt x="51308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946400 h 2946400"/>
              <a:gd name="connisteX5" fmla="*/ 0 w 5334000"/>
              <a:gd name="connsiteY5" fmla="*/ 2946400 h 2946400"/>
              <a:gd name="connisteX6" fmla="*/ 0 w 5334000"/>
              <a:gd name="connsiteY6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946400"/>
                </a:lnTo>
                <a:lnTo>
                  <a:pt x="0" y="29464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775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33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4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1778000"/>
          </a:xfrm>
          <a:custGeom>
            <a:avLst/>
            <a:gdLst>
              <a:gd name="connisteX0" fmla="*/ 0 w 3454400"/>
              <a:gd name="connsiteY0" fmla="*/ 203200 h 1778000"/>
              <a:gd name="connisteX1" fmla="*/ 203200 w 3454400"/>
              <a:gd name="connsiteY1" fmla="*/ 0 h 1778000"/>
              <a:gd name="connisteX2" fmla="*/ 3251200 w 3454400"/>
              <a:gd name="connsiteY2" fmla="*/ 0 h 1778000"/>
              <a:gd name="connisteX3" fmla="*/ 3454400 w 3454400"/>
              <a:gd name="connsiteY3" fmla="*/ 203200 h 1778000"/>
              <a:gd name="connisteX4" fmla="*/ 3454400 w 3454400"/>
              <a:gd name="connsiteY4" fmla="*/ 1574800 h 1778000"/>
              <a:gd name="connisteX5" fmla="*/ 3251200 w 3454400"/>
              <a:gd name="connsiteY5" fmla="*/ 1778000 h 1778000"/>
              <a:gd name="connisteX6" fmla="*/ 203200 w 3454400"/>
              <a:gd name="connsiteY6" fmla="*/ 1778000 h 1778000"/>
              <a:gd name="connisteX7" fmla="*/ 0 w 3454400"/>
              <a:gd name="connsiteY7" fmla="*/ 1574800 h 1778000"/>
              <a:gd name="connisteX8" fmla="*/ 0 w 34544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574800"/>
                </a:lnTo>
                <a:cubicBezTo>
                  <a:pt x="3454400" y="1687024"/>
                  <a:pt x="3363424" y="1778000"/>
                  <a:pt x="32512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1778000"/>
          </a:xfrm>
          <a:custGeom>
            <a:avLst/>
            <a:gdLst>
              <a:gd name="connisteX0" fmla="*/ 0 w 3454400"/>
              <a:gd name="connsiteY0" fmla="*/ 203200 h 1778000"/>
              <a:gd name="connisteX1" fmla="*/ 203200 w 3454400"/>
              <a:gd name="connsiteY1" fmla="*/ 0 h 1778000"/>
              <a:gd name="connisteX2" fmla="*/ 3251200 w 3454400"/>
              <a:gd name="connsiteY2" fmla="*/ 0 h 1778000"/>
              <a:gd name="connisteX3" fmla="*/ 3454400 w 3454400"/>
              <a:gd name="connsiteY3" fmla="*/ 203200 h 1778000"/>
              <a:gd name="connisteX4" fmla="*/ 3454400 w 3454400"/>
              <a:gd name="connsiteY4" fmla="*/ 1574800 h 1778000"/>
              <a:gd name="connisteX5" fmla="*/ 3251200 w 3454400"/>
              <a:gd name="connsiteY5" fmla="*/ 1778000 h 1778000"/>
              <a:gd name="connisteX6" fmla="*/ 203200 w 3454400"/>
              <a:gd name="connsiteY6" fmla="*/ 1778000 h 1778000"/>
              <a:gd name="connisteX7" fmla="*/ 0 w 3454400"/>
              <a:gd name="connsiteY7" fmla="*/ 1574800 h 1778000"/>
              <a:gd name="connisteX8" fmla="*/ 0 w 34544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574800"/>
                </a:lnTo>
                <a:cubicBezTo>
                  <a:pt x="3454400" y="1687024"/>
                  <a:pt x="3363424" y="1778000"/>
                  <a:pt x="32512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23876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128000" y="1524000"/>
            <a:ext cx="3454400" cy="1778000"/>
          </a:xfrm>
          <a:custGeom>
            <a:avLst/>
            <a:gdLst>
              <a:gd name="connisteX0" fmla="*/ 0 w 3454400"/>
              <a:gd name="connsiteY0" fmla="*/ 203200 h 1778000"/>
              <a:gd name="connisteX1" fmla="*/ 203200 w 3454400"/>
              <a:gd name="connsiteY1" fmla="*/ 0 h 1778000"/>
              <a:gd name="connisteX2" fmla="*/ 3251200 w 3454400"/>
              <a:gd name="connsiteY2" fmla="*/ 0 h 1778000"/>
              <a:gd name="connisteX3" fmla="*/ 3454400 w 3454400"/>
              <a:gd name="connsiteY3" fmla="*/ 203200 h 1778000"/>
              <a:gd name="connisteX4" fmla="*/ 3454400 w 3454400"/>
              <a:gd name="connsiteY4" fmla="*/ 1574800 h 1778000"/>
              <a:gd name="connisteX5" fmla="*/ 3251200 w 3454400"/>
              <a:gd name="connsiteY5" fmla="*/ 1778000 h 1778000"/>
              <a:gd name="connisteX6" fmla="*/ 203200 w 3454400"/>
              <a:gd name="connsiteY6" fmla="*/ 1778000 h 1778000"/>
              <a:gd name="connisteX7" fmla="*/ 0 w 3454400"/>
              <a:gd name="connsiteY7" fmla="*/ 1574800 h 1778000"/>
              <a:gd name="connisteX8" fmla="*/ 0 w 34544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574800"/>
                </a:lnTo>
                <a:cubicBezTo>
                  <a:pt x="3454400" y="1687024"/>
                  <a:pt x="3363424" y="1778000"/>
                  <a:pt x="32512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328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32800" y="23876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4165600" y="1524000"/>
            <a:ext cx="7416800" cy="1473200"/>
          </a:xfrm>
          <a:custGeom>
            <a:avLst/>
            <a:gdLst>
              <a:gd name="connisteX0" fmla="*/ 0 w 7416800"/>
              <a:gd name="connsiteY0" fmla="*/ 0 h 1473200"/>
              <a:gd name="connisteX1" fmla="*/ 7213600 w 7416800"/>
              <a:gd name="connsiteY1" fmla="*/ 0 h 1473200"/>
              <a:gd name="connisteX2" fmla="*/ 7416800 w 7416800"/>
              <a:gd name="connsiteY2" fmla="*/ 203200 h 1473200"/>
              <a:gd name="connisteX3" fmla="*/ 7416800 w 7416800"/>
              <a:gd name="connsiteY3" fmla="*/ 1270000 h 1473200"/>
              <a:gd name="connisteX4" fmla="*/ 7213600 w 7416800"/>
              <a:gd name="connsiteY4" fmla="*/ 1473200 h 1473200"/>
              <a:gd name="connisteX5" fmla="*/ 0 w 7416800"/>
              <a:gd name="connsiteY5" fmla="*/ 1473200 h 1473200"/>
              <a:gd name="connisteX6" fmla="*/ 0 w 7416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416800" h="1473200">
                <a:moveTo>
                  <a:pt x="0" y="0"/>
                </a:moveTo>
                <a:lnTo>
                  <a:pt x="7213600" y="0"/>
                </a:lnTo>
                <a:cubicBezTo>
                  <a:pt x="7325824" y="0"/>
                  <a:pt x="7416800" y="90976"/>
                  <a:pt x="7416800" y="203200"/>
                </a:cubicBezTo>
                <a:lnTo>
                  <a:pt x="7416800" y="1270000"/>
                </a:lnTo>
                <a:cubicBezTo>
                  <a:pt x="7416800" y="1382224"/>
                  <a:pt x="7325824" y="1473200"/>
                  <a:pt x="7213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556000" cy="1473200"/>
          </a:xfrm>
          <a:custGeom>
            <a:avLst/>
            <a:gdLst>
              <a:gd name="connisteX0" fmla="*/ 0 w 3556000"/>
              <a:gd name="connsiteY0" fmla="*/ 203200 h 1473200"/>
              <a:gd name="connisteX1" fmla="*/ 203200 w 3556000"/>
              <a:gd name="connsiteY1" fmla="*/ 0 h 1473200"/>
              <a:gd name="connisteX2" fmla="*/ 3556000 w 3556000"/>
              <a:gd name="connsiteY2" fmla="*/ 0 h 1473200"/>
              <a:gd name="connisteX3" fmla="*/ 3556000 w 3556000"/>
              <a:gd name="connsiteY3" fmla="*/ 1473200 h 1473200"/>
              <a:gd name="connisteX4" fmla="*/ 203200 w 3556000"/>
              <a:gd name="connsiteY4" fmla="*/ 1473200 h 1473200"/>
              <a:gd name="connisteX5" fmla="*/ 0 w 3556000"/>
              <a:gd name="connsiteY5" fmla="*/ 1270000 h 1473200"/>
              <a:gd name="connisteX6" fmla="*/ 0 w 3556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56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56000" y="0"/>
                </a:lnTo>
                <a:lnTo>
                  <a:pt x="3556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470400" y="18288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470400" y="2387600"/>
            <a:ext cx="6807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7416800" cy="1473200"/>
          </a:xfrm>
          <a:custGeom>
            <a:avLst/>
            <a:gdLst>
              <a:gd name="connisteX0" fmla="*/ 0 w 7416800"/>
              <a:gd name="connsiteY0" fmla="*/ 203200 h 1473200"/>
              <a:gd name="connisteX1" fmla="*/ 203200 w 7416800"/>
              <a:gd name="connsiteY1" fmla="*/ 0 h 1473200"/>
              <a:gd name="connisteX2" fmla="*/ 7416800 w 7416800"/>
              <a:gd name="connsiteY2" fmla="*/ 0 h 1473200"/>
              <a:gd name="connisteX3" fmla="*/ 7416800 w 7416800"/>
              <a:gd name="connsiteY3" fmla="*/ 1473200 h 1473200"/>
              <a:gd name="connisteX4" fmla="*/ 203200 w 7416800"/>
              <a:gd name="connsiteY4" fmla="*/ 1473200 h 1473200"/>
              <a:gd name="connisteX5" fmla="*/ 0 w 7416800"/>
              <a:gd name="connsiteY5" fmla="*/ 1270000 h 1473200"/>
              <a:gd name="connisteX6" fmla="*/ 0 w 74168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416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416800" y="0"/>
                </a:lnTo>
                <a:lnTo>
                  <a:pt x="74168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8026400" y="3149600"/>
            <a:ext cx="3556000" cy="1473200"/>
          </a:xfrm>
          <a:custGeom>
            <a:avLst/>
            <a:gdLst>
              <a:gd name="connisteX0" fmla="*/ 0 w 3556000"/>
              <a:gd name="connsiteY0" fmla="*/ 0 h 1473200"/>
              <a:gd name="connisteX1" fmla="*/ 3352800 w 3556000"/>
              <a:gd name="connsiteY1" fmla="*/ 0 h 1473200"/>
              <a:gd name="connisteX2" fmla="*/ 3556000 w 3556000"/>
              <a:gd name="connsiteY2" fmla="*/ 203200 h 1473200"/>
              <a:gd name="connisteX3" fmla="*/ 3556000 w 3556000"/>
              <a:gd name="connsiteY3" fmla="*/ 1270000 h 1473200"/>
              <a:gd name="connisteX4" fmla="*/ 3352800 w 3556000"/>
              <a:gd name="connsiteY4" fmla="*/ 1473200 h 1473200"/>
              <a:gd name="connisteX5" fmla="*/ 0 w 3556000"/>
              <a:gd name="connsiteY5" fmla="*/ 1473200 h 1473200"/>
              <a:gd name="connisteX6" fmla="*/ 0 w 35560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56000" h="1473200">
                <a:moveTo>
                  <a:pt x="0" y="0"/>
                </a:move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1270000"/>
                </a:lnTo>
                <a:cubicBezTo>
                  <a:pt x="3556000" y="1382224"/>
                  <a:pt x="3465024" y="1473200"/>
                  <a:pt x="33528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14400" y="34544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14400" y="4013200"/>
            <a:ext cx="6807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4165600" y="4775200"/>
            <a:ext cx="7416800" cy="1473200"/>
          </a:xfrm>
          <a:custGeom>
            <a:avLst/>
            <a:gdLst>
              <a:gd name="connisteX0" fmla="*/ 0 w 7416800"/>
              <a:gd name="connsiteY0" fmla="*/ 0 h 1473200"/>
              <a:gd name="connisteX1" fmla="*/ 7213600 w 7416800"/>
              <a:gd name="connsiteY1" fmla="*/ 0 h 1473200"/>
              <a:gd name="connisteX2" fmla="*/ 7416800 w 7416800"/>
              <a:gd name="connsiteY2" fmla="*/ 203200 h 1473200"/>
              <a:gd name="connisteX3" fmla="*/ 7416800 w 7416800"/>
              <a:gd name="connsiteY3" fmla="*/ 1270000 h 1473200"/>
              <a:gd name="connisteX4" fmla="*/ 7213600 w 7416800"/>
              <a:gd name="connsiteY4" fmla="*/ 1473200 h 1473200"/>
              <a:gd name="connisteX5" fmla="*/ 0 w 7416800"/>
              <a:gd name="connsiteY5" fmla="*/ 1473200 h 1473200"/>
              <a:gd name="connisteX6" fmla="*/ 0 w 7416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416800" h="1473200">
                <a:moveTo>
                  <a:pt x="0" y="0"/>
                </a:moveTo>
                <a:lnTo>
                  <a:pt x="7213600" y="0"/>
                </a:lnTo>
                <a:cubicBezTo>
                  <a:pt x="7325824" y="0"/>
                  <a:pt x="7416800" y="90976"/>
                  <a:pt x="7416800" y="203200"/>
                </a:cubicBezTo>
                <a:lnTo>
                  <a:pt x="7416800" y="1270000"/>
                </a:lnTo>
                <a:cubicBezTo>
                  <a:pt x="7416800" y="1382224"/>
                  <a:pt x="7325824" y="1473200"/>
                  <a:pt x="7213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09600" y="4775200"/>
            <a:ext cx="3556000" cy="1473200"/>
          </a:xfrm>
          <a:custGeom>
            <a:avLst/>
            <a:gdLst>
              <a:gd name="connisteX0" fmla="*/ 0 w 3556000"/>
              <a:gd name="connsiteY0" fmla="*/ 203200 h 1473200"/>
              <a:gd name="connisteX1" fmla="*/ 203200 w 3556000"/>
              <a:gd name="connsiteY1" fmla="*/ 0 h 1473200"/>
              <a:gd name="connisteX2" fmla="*/ 3556000 w 3556000"/>
              <a:gd name="connsiteY2" fmla="*/ 0 h 1473200"/>
              <a:gd name="connisteX3" fmla="*/ 3556000 w 3556000"/>
              <a:gd name="connsiteY3" fmla="*/ 1473200 h 1473200"/>
              <a:gd name="connisteX4" fmla="*/ 203200 w 3556000"/>
              <a:gd name="connsiteY4" fmla="*/ 1473200 h 1473200"/>
              <a:gd name="connisteX5" fmla="*/ 0 w 3556000"/>
              <a:gd name="connsiteY5" fmla="*/ 1270000 h 1473200"/>
              <a:gd name="connisteX6" fmla="*/ 0 w 3556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56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56000" y="0"/>
                </a:lnTo>
                <a:lnTo>
                  <a:pt x="3556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4470400" y="5080000"/>
            <a:ext cx="6807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4470400" y="5638800"/>
            <a:ext cx="6807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1981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540000"/>
            <a:ext cx="6477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34544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013200"/>
            <a:ext cx="6477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066800" y="49276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066800" y="5486400"/>
            <a:ext cx="6477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0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3"/>
          <p:cNvSpPr/>
          <p:nvPr userDrawn="1">
            <p:custDataLst>
              <p:tags r:id="rId2"/>
            </p:custDataLst>
          </p:nvPr>
        </p:nvSpPr>
        <p:spPr>
          <a:xfrm rot="11184233">
            <a:off x="-224790" y="-182245"/>
            <a:ext cx="2997835" cy="4558030"/>
          </a:xfrm>
          <a:custGeom>
            <a:avLst/>
            <a:gdLst>
              <a:gd name="connsiteX0" fmla="*/ 2349566 w 2349566"/>
              <a:gd name="connsiteY0" fmla="*/ 3311048 h 3572681"/>
              <a:gd name="connsiteX1" fmla="*/ 18479 w 2349566"/>
              <a:gd name="connsiteY1" fmla="*/ 3572681 h 3572681"/>
              <a:gd name="connsiteX2" fmla="*/ 17942 w 2349566"/>
              <a:gd name="connsiteY2" fmla="*/ 3570523 h 3572681"/>
              <a:gd name="connsiteX3" fmla="*/ 1157258 w 2349566"/>
              <a:gd name="connsiteY3" fmla="*/ 2342764 h 3572681"/>
              <a:gd name="connsiteX4" fmla="*/ 1205469 w 2349566"/>
              <a:gd name="connsiteY4" fmla="*/ 240752 h 3572681"/>
              <a:gd name="connsiteX5" fmla="*/ 1933006 w 2349566"/>
              <a:gd name="connsiteY5" fmla="*/ 1957 h 3572681"/>
              <a:gd name="connsiteX6" fmla="*/ 1978971 w 2349566"/>
              <a:gd name="connsiteY6" fmla="*/ 9133 h 357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9566" h="3572681">
                <a:moveTo>
                  <a:pt x="2349566" y="3311048"/>
                </a:moveTo>
                <a:lnTo>
                  <a:pt x="18479" y="3572681"/>
                </a:lnTo>
                <a:lnTo>
                  <a:pt x="17942" y="3570523"/>
                </a:lnTo>
                <a:cubicBezTo>
                  <a:pt x="-154560" y="2739171"/>
                  <a:pt x="968883" y="2893879"/>
                  <a:pt x="1157258" y="2342764"/>
                </a:cubicBezTo>
                <a:cubicBezTo>
                  <a:pt x="1351710" y="1773870"/>
                  <a:pt x="104646" y="1002490"/>
                  <a:pt x="1205469" y="240752"/>
                </a:cubicBezTo>
                <a:cubicBezTo>
                  <a:pt x="1480675" y="50318"/>
                  <a:pt x="1719019" y="-12356"/>
                  <a:pt x="1933006" y="1957"/>
                </a:cubicBezTo>
                <a:lnTo>
                  <a:pt x="1978971" y="913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4"/>
          <p:cNvSpPr/>
          <p:nvPr userDrawn="1">
            <p:custDataLst>
              <p:tags r:id="rId3"/>
            </p:custDataLst>
          </p:nvPr>
        </p:nvSpPr>
        <p:spPr>
          <a:xfrm rot="19561735">
            <a:off x="7057390" y="4278630"/>
            <a:ext cx="5814695" cy="3711575"/>
          </a:xfrm>
          <a:custGeom>
            <a:avLst/>
            <a:gdLst>
              <a:gd name="connsiteX0" fmla="*/ 5259800 w 5814920"/>
              <a:gd name="connsiteY0" fmla="*/ 780767 h 3711777"/>
              <a:gd name="connsiteX1" fmla="*/ 5791747 w 5814920"/>
              <a:gd name="connsiteY1" fmla="*/ 1471179 h 3711777"/>
              <a:gd name="connsiteX2" fmla="*/ 5814920 w 5814920"/>
              <a:gd name="connsiteY2" fmla="*/ 1538047 h 3711777"/>
              <a:gd name="connsiteX3" fmla="*/ 4350316 w 5814920"/>
              <a:gd name="connsiteY3" fmla="*/ 3711777 h 3711777"/>
              <a:gd name="connsiteX4" fmla="*/ 0 w 5814920"/>
              <a:gd name="connsiteY4" fmla="*/ 780646 h 3711777"/>
              <a:gd name="connsiteX5" fmla="*/ 15414 w 5814920"/>
              <a:gd name="connsiteY5" fmla="*/ 742224 h 3711777"/>
              <a:gd name="connsiteX6" fmla="*/ 455482 w 5814920"/>
              <a:gd name="connsiteY6" fmla="*/ 267164 h 3711777"/>
              <a:gd name="connsiteX7" fmla="*/ 3044890 w 5814920"/>
              <a:gd name="connsiteY7" fmla="*/ 930568 h 3711777"/>
              <a:gd name="connsiteX8" fmla="*/ 5259800 w 5814920"/>
              <a:gd name="connsiteY8" fmla="*/ 780767 h 371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4920" h="3711777">
                <a:moveTo>
                  <a:pt x="5259800" y="780767"/>
                </a:moveTo>
                <a:cubicBezTo>
                  <a:pt x="5520001" y="973480"/>
                  <a:pt x="5690428" y="1210225"/>
                  <a:pt x="5791747" y="1471179"/>
                </a:cubicBezTo>
                <a:lnTo>
                  <a:pt x="5814920" y="1538047"/>
                </a:lnTo>
                <a:lnTo>
                  <a:pt x="4350316" y="3711777"/>
                </a:lnTo>
                <a:lnTo>
                  <a:pt x="0" y="780646"/>
                </a:lnTo>
                <a:lnTo>
                  <a:pt x="15414" y="742224"/>
                </a:lnTo>
                <a:cubicBezTo>
                  <a:pt x="88985" y="584529"/>
                  <a:pt x="226434" y="425658"/>
                  <a:pt x="455482" y="267164"/>
                </a:cubicBezTo>
                <a:cubicBezTo>
                  <a:pt x="1677068" y="-578138"/>
                  <a:pt x="2244170" y="844968"/>
                  <a:pt x="3044890" y="930568"/>
                </a:cubicBezTo>
                <a:cubicBezTo>
                  <a:pt x="3845610" y="1016167"/>
                  <a:pt x="4727051" y="386196"/>
                  <a:pt x="5259800" y="7807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标题 5"/>
          <p:cNvSpPr>
            <a:spLocks noGrp="1"/>
          </p:cNvSpPr>
          <p:nvPr>
            <p:ph type="title" idx="16385" hasCustomPrompt="1"/>
            <p:custDataLst>
              <p:tags r:id="rId4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5332413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 sz="1600">
                <a:latin typeface="+mn-lt"/>
                <a:ea typeface="+mn-ea"/>
                <a:cs typeface="+mn-cs"/>
              </a:defRPr>
            </a:lvl4pPr>
            <a:lvl5pPr marL="1828800" indent="0" algn="ctr">
              <a:buNone/>
              <a:defRPr sz="1600">
                <a:latin typeface="+mn-lt"/>
                <a:ea typeface="+mn-ea"/>
                <a:cs typeface="+mn-cs"/>
              </a:defRPr>
            </a:lvl5pPr>
            <a:lvl6pPr marL="2286000" indent="0" algn="ctr">
              <a:buNone/>
              <a:defRPr sz="1600">
                <a:latin typeface="+mn-lt"/>
                <a:ea typeface="+mn-ea"/>
                <a:cs typeface="+mn-cs"/>
              </a:defRPr>
            </a:lvl6pPr>
            <a:lvl7pPr marL="2743200" indent="0" algn="ctr">
              <a:buNone/>
              <a:defRPr sz="1600">
                <a:latin typeface="+mn-lt"/>
                <a:ea typeface="+mn-ea"/>
                <a:cs typeface="+mn-cs"/>
              </a:defRPr>
            </a:lvl7pPr>
            <a:lvl8pPr marL="3200400" indent="0" algn="ctr">
              <a:buNone/>
              <a:defRPr sz="1600">
                <a:latin typeface="+mn-lt"/>
                <a:ea typeface="+mn-ea"/>
                <a:cs typeface="+mn-cs"/>
              </a:defRPr>
            </a:lvl8pPr>
            <a:lvl9pPr marL="3657600" indent="0" algn="ctr">
              <a:buNone/>
              <a:defRPr sz="16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cs"/>
              </a:rPr>
              <a:t>第二级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dirty="0">
                <a:latin typeface="+mn-lt"/>
                <a:ea typeface="+mn-ea"/>
                <a:cs typeface="+mn-cs"/>
                <a:sym typeface="+mn-ea"/>
              </a:rPr>
              <a:t>第</a:t>
            </a:r>
            <a:r>
              <a:rPr lang="zh-CN" altLang="en-US" dirty="0">
                <a:latin typeface="+mn-lt"/>
                <a:ea typeface="+mn-ea"/>
                <a:cs typeface="+mn-cs"/>
              </a:rPr>
              <a:t>三级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dirty="0">
                <a:latin typeface="+mn-lt"/>
                <a:ea typeface="+mn-ea"/>
                <a:cs typeface="+mn-cs"/>
                <a:sym typeface="+mn-ea"/>
              </a:rPr>
              <a:t>第</a:t>
            </a:r>
            <a:r>
              <a:rPr lang="zh-CN" altLang="en-US" dirty="0">
                <a:latin typeface="+mn-lt"/>
                <a:ea typeface="+mn-ea"/>
                <a:cs typeface="+mn-cs"/>
              </a:rPr>
              <a:t>四级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dirty="0">
                <a:latin typeface="+mn-lt"/>
                <a:ea typeface="+mn-ea"/>
                <a:cs typeface="+mn-cs"/>
                <a:sym typeface="+mn-ea"/>
              </a:rPr>
              <a:t>第</a:t>
            </a:r>
            <a:r>
              <a:rPr lang="zh-CN" altLang="en-US" dirty="0">
                <a:latin typeface="+mn-lt"/>
                <a:ea typeface="+mn-ea"/>
                <a:cs typeface="+mn-cs"/>
              </a:rPr>
              <a:t>五级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0" y="400685"/>
            <a:ext cx="3721735" cy="548703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935990" y="1574800"/>
            <a:ext cx="3868420" cy="4309110"/>
            <a:chOff x="978244" y="1007122"/>
            <a:chExt cx="4236896" cy="4816926"/>
          </a:xfrm>
        </p:grpSpPr>
        <p:sp>
          <p:nvSpPr>
            <p:cNvPr id="3" name="任意多边形 2"/>
            <p:cNvSpPr/>
            <p:nvPr>
              <p:custDataLst>
                <p:tags r:id="rId4"/>
              </p:custDataLst>
            </p:nvPr>
          </p:nvSpPr>
          <p:spPr>
            <a:xfrm rot="20586922">
              <a:off x="978244" y="1837266"/>
              <a:ext cx="4236896" cy="3986782"/>
            </a:xfrm>
            <a:custGeom>
              <a:avLst/>
              <a:gdLst>
                <a:gd name="connsiteX0" fmla="*/ 0 w 5105400"/>
                <a:gd name="connsiteY0" fmla="*/ 1176866 h 4631266"/>
                <a:gd name="connsiteX1" fmla="*/ 0 w 5105400"/>
                <a:gd name="connsiteY1" fmla="*/ 1176866 h 4631266"/>
                <a:gd name="connsiteX2" fmla="*/ 110067 w 5105400"/>
                <a:gd name="connsiteY2" fmla="*/ 1117600 h 4631266"/>
                <a:gd name="connsiteX3" fmla="*/ 135467 w 5105400"/>
                <a:gd name="connsiteY3" fmla="*/ 1109133 h 4631266"/>
                <a:gd name="connsiteX4" fmla="*/ 152400 w 5105400"/>
                <a:gd name="connsiteY4" fmla="*/ 1100666 h 4631266"/>
                <a:gd name="connsiteX5" fmla="*/ 5105400 w 5105400"/>
                <a:gd name="connsiteY5" fmla="*/ 0 h 4631266"/>
                <a:gd name="connsiteX6" fmla="*/ 2616200 w 5105400"/>
                <a:gd name="connsiteY6" fmla="*/ 4631266 h 4631266"/>
                <a:gd name="connsiteX7" fmla="*/ 0 w 5105400"/>
                <a:gd name="connsiteY7" fmla="*/ 1176866 h 4631266"/>
                <a:gd name="connsiteX0-1" fmla="*/ 239436 w 5344836"/>
                <a:gd name="connsiteY0-2" fmla="*/ 1311610 h 4766010"/>
                <a:gd name="connsiteX1-3" fmla="*/ 239436 w 5344836"/>
                <a:gd name="connsiteY1-4" fmla="*/ 1311610 h 4766010"/>
                <a:gd name="connsiteX2-5" fmla="*/ 349503 w 5344836"/>
                <a:gd name="connsiteY2-6" fmla="*/ 1252344 h 4766010"/>
                <a:gd name="connsiteX3-7" fmla="*/ 374903 w 5344836"/>
                <a:gd name="connsiteY3-8" fmla="*/ 1243877 h 4766010"/>
                <a:gd name="connsiteX4-9" fmla="*/ 5344836 w 5344836"/>
                <a:gd name="connsiteY4-10" fmla="*/ 134744 h 4766010"/>
                <a:gd name="connsiteX5-11" fmla="*/ 2855636 w 5344836"/>
                <a:gd name="connsiteY5-12" fmla="*/ 4766010 h 4766010"/>
                <a:gd name="connsiteX6-13" fmla="*/ 239436 w 5344836"/>
                <a:gd name="connsiteY6-14" fmla="*/ 1311610 h 4766010"/>
                <a:gd name="connsiteX0-15" fmla="*/ 289762 w 5395162"/>
                <a:gd name="connsiteY0-16" fmla="*/ 1311188 h 4765588"/>
                <a:gd name="connsiteX1-17" fmla="*/ 289762 w 5395162"/>
                <a:gd name="connsiteY1-18" fmla="*/ 1311188 h 4765588"/>
                <a:gd name="connsiteX2-19" fmla="*/ 399829 w 5395162"/>
                <a:gd name="connsiteY2-20" fmla="*/ 1251922 h 4765588"/>
                <a:gd name="connsiteX3-21" fmla="*/ 5395162 w 5395162"/>
                <a:gd name="connsiteY3-22" fmla="*/ 134322 h 4765588"/>
                <a:gd name="connsiteX4-23" fmla="*/ 2905962 w 5395162"/>
                <a:gd name="connsiteY4-24" fmla="*/ 4765588 h 4765588"/>
                <a:gd name="connsiteX5-25" fmla="*/ 289762 w 5395162"/>
                <a:gd name="connsiteY5-26" fmla="*/ 1311188 h 4765588"/>
                <a:gd name="connsiteX0-27" fmla="*/ 0 w 5105400"/>
                <a:gd name="connsiteY0-28" fmla="*/ 1303911 h 4758311"/>
                <a:gd name="connsiteX1-29" fmla="*/ 0 w 5105400"/>
                <a:gd name="connsiteY1-30" fmla="*/ 1303911 h 4758311"/>
                <a:gd name="connsiteX2-31" fmla="*/ 5105400 w 5105400"/>
                <a:gd name="connsiteY2-32" fmla="*/ 127045 h 4758311"/>
                <a:gd name="connsiteX3-33" fmla="*/ 2616200 w 5105400"/>
                <a:gd name="connsiteY3-34" fmla="*/ 4758311 h 4758311"/>
                <a:gd name="connsiteX4-35" fmla="*/ 0 w 5105400"/>
                <a:gd name="connsiteY4-36" fmla="*/ 1303911 h 4758311"/>
                <a:gd name="connsiteX0-37" fmla="*/ 0 w 5105400"/>
                <a:gd name="connsiteY0-38" fmla="*/ 1303911 h 4767294"/>
                <a:gd name="connsiteX1-39" fmla="*/ 0 w 5105400"/>
                <a:gd name="connsiteY1-40" fmla="*/ 1303911 h 4767294"/>
                <a:gd name="connsiteX2-41" fmla="*/ 5105400 w 5105400"/>
                <a:gd name="connsiteY2-42" fmla="*/ 127045 h 4767294"/>
                <a:gd name="connsiteX3-43" fmla="*/ 2616200 w 5105400"/>
                <a:gd name="connsiteY3-44" fmla="*/ 4758311 h 4767294"/>
                <a:gd name="connsiteX4-45" fmla="*/ 0 w 5105400"/>
                <a:gd name="connsiteY4-46" fmla="*/ 1303911 h 4767294"/>
                <a:gd name="connsiteX0-47" fmla="*/ 0 w 5105400"/>
                <a:gd name="connsiteY0-48" fmla="*/ 1303911 h 5083508"/>
                <a:gd name="connsiteX1-49" fmla="*/ 0 w 5105400"/>
                <a:gd name="connsiteY1-50" fmla="*/ 1303911 h 5083508"/>
                <a:gd name="connsiteX2-51" fmla="*/ 5105400 w 5105400"/>
                <a:gd name="connsiteY2-52" fmla="*/ 127045 h 5083508"/>
                <a:gd name="connsiteX3-53" fmla="*/ 2616200 w 5105400"/>
                <a:gd name="connsiteY3-54" fmla="*/ 4758311 h 5083508"/>
                <a:gd name="connsiteX4-55" fmla="*/ 0 w 5105400"/>
                <a:gd name="connsiteY4-56" fmla="*/ 1303911 h 5083508"/>
                <a:gd name="connsiteX0-57" fmla="*/ 0 w 5105400"/>
                <a:gd name="connsiteY0-58" fmla="*/ 1303911 h 4792152"/>
                <a:gd name="connsiteX1-59" fmla="*/ 0 w 5105400"/>
                <a:gd name="connsiteY1-60" fmla="*/ 1303911 h 4792152"/>
                <a:gd name="connsiteX2-61" fmla="*/ 5105400 w 5105400"/>
                <a:gd name="connsiteY2-62" fmla="*/ 127045 h 4792152"/>
                <a:gd name="connsiteX3-63" fmla="*/ 2616200 w 5105400"/>
                <a:gd name="connsiteY3-64" fmla="*/ 4758311 h 4792152"/>
                <a:gd name="connsiteX4-65" fmla="*/ 0 w 5105400"/>
                <a:gd name="connsiteY4-66" fmla="*/ 1303911 h 4792152"/>
                <a:gd name="connsiteX0-67" fmla="*/ 0 w 5196572"/>
                <a:gd name="connsiteY0-68" fmla="*/ 1674288 h 5162529"/>
                <a:gd name="connsiteX1-69" fmla="*/ 0 w 5196572"/>
                <a:gd name="connsiteY1-70" fmla="*/ 1674288 h 5162529"/>
                <a:gd name="connsiteX2-71" fmla="*/ 5105400 w 5196572"/>
                <a:gd name="connsiteY2-72" fmla="*/ 497422 h 5162529"/>
                <a:gd name="connsiteX3-73" fmla="*/ 2616200 w 5196572"/>
                <a:gd name="connsiteY3-74" fmla="*/ 5128688 h 5162529"/>
                <a:gd name="connsiteX4-75" fmla="*/ 0 w 5196572"/>
                <a:gd name="connsiteY4-76" fmla="*/ 1674288 h 5162529"/>
                <a:gd name="connsiteX0-77" fmla="*/ 0 w 5330612"/>
                <a:gd name="connsiteY0-78" fmla="*/ 1369562 h 4857803"/>
                <a:gd name="connsiteX1-79" fmla="*/ 0 w 5330612"/>
                <a:gd name="connsiteY1-80" fmla="*/ 1369562 h 4857803"/>
                <a:gd name="connsiteX2-81" fmla="*/ 5105400 w 5330612"/>
                <a:gd name="connsiteY2-82" fmla="*/ 192696 h 4857803"/>
                <a:gd name="connsiteX3-83" fmla="*/ 2616200 w 5330612"/>
                <a:gd name="connsiteY3-84" fmla="*/ 4823962 h 4857803"/>
                <a:gd name="connsiteX4-85" fmla="*/ 0 w 5330612"/>
                <a:gd name="connsiteY4-86" fmla="*/ 1369562 h 4857803"/>
                <a:gd name="connsiteX0-87" fmla="*/ 0 w 5102201"/>
                <a:gd name="connsiteY0-88" fmla="*/ 913311 h 4370823"/>
                <a:gd name="connsiteX1-89" fmla="*/ 0 w 5102201"/>
                <a:gd name="connsiteY1-90" fmla="*/ 913311 h 4370823"/>
                <a:gd name="connsiteX2-91" fmla="*/ 4902200 w 5102201"/>
                <a:gd name="connsiteY2-92" fmla="*/ 235978 h 4370823"/>
                <a:gd name="connsiteX3-93" fmla="*/ 2616200 w 5102201"/>
                <a:gd name="connsiteY3-94" fmla="*/ 4367711 h 4370823"/>
                <a:gd name="connsiteX4-95" fmla="*/ 0 w 5102201"/>
                <a:gd name="connsiteY4-96" fmla="*/ 913311 h 4370823"/>
                <a:gd name="connsiteX0-97" fmla="*/ 0 w 5102201"/>
                <a:gd name="connsiteY0-98" fmla="*/ 913311 h 4370334"/>
                <a:gd name="connsiteX1-99" fmla="*/ 0 w 5102201"/>
                <a:gd name="connsiteY1-100" fmla="*/ 913311 h 4370334"/>
                <a:gd name="connsiteX2-101" fmla="*/ 4902200 w 5102201"/>
                <a:gd name="connsiteY2-102" fmla="*/ 235978 h 4370334"/>
                <a:gd name="connsiteX3-103" fmla="*/ 2616200 w 5102201"/>
                <a:gd name="connsiteY3-104" fmla="*/ 4367711 h 4370334"/>
                <a:gd name="connsiteX4-105" fmla="*/ 0 w 5102201"/>
                <a:gd name="connsiteY4-106" fmla="*/ 913311 h 4370334"/>
                <a:gd name="connsiteX0-107" fmla="*/ 228989 w 5519369"/>
                <a:gd name="connsiteY0-108" fmla="*/ 1604200 h 4393389"/>
                <a:gd name="connsiteX1-109" fmla="*/ 415255 w 5519369"/>
                <a:gd name="connsiteY1-110" fmla="*/ 926867 h 4393389"/>
                <a:gd name="connsiteX2-111" fmla="*/ 5317455 w 5519369"/>
                <a:gd name="connsiteY2-112" fmla="*/ 249534 h 4393389"/>
                <a:gd name="connsiteX3-113" fmla="*/ 3031455 w 5519369"/>
                <a:gd name="connsiteY3-114" fmla="*/ 4381267 h 4393389"/>
                <a:gd name="connsiteX4-115" fmla="*/ 228989 w 5519369"/>
                <a:gd name="connsiteY4-116" fmla="*/ 1604200 h 4393389"/>
                <a:gd name="connsiteX0-117" fmla="*/ 0 w 5161125"/>
                <a:gd name="connsiteY0-118" fmla="*/ 1462928 h 4252117"/>
                <a:gd name="connsiteX1-119" fmla="*/ 5088466 w 5161125"/>
                <a:gd name="connsiteY1-120" fmla="*/ 108262 h 4252117"/>
                <a:gd name="connsiteX2-121" fmla="*/ 2802466 w 5161125"/>
                <a:gd name="connsiteY2-122" fmla="*/ 4239995 h 4252117"/>
                <a:gd name="connsiteX3-123" fmla="*/ 0 w 5161125"/>
                <a:gd name="connsiteY3-124" fmla="*/ 1462928 h 4252117"/>
                <a:gd name="connsiteX0-125" fmla="*/ 20209 w 5181334"/>
                <a:gd name="connsiteY0-126" fmla="*/ 1492634 h 4287725"/>
                <a:gd name="connsiteX1-127" fmla="*/ 5108675 w 5181334"/>
                <a:gd name="connsiteY1-128" fmla="*/ 137968 h 4287725"/>
                <a:gd name="connsiteX2-129" fmla="*/ 2822675 w 5181334"/>
                <a:gd name="connsiteY2-130" fmla="*/ 4269701 h 4287725"/>
                <a:gd name="connsiteX3-131" fmla="*/ 20209 w 5181334"/>
                <a:gd name="connsiteY3-132" fmla="*/ 1492634 h 4287725"/>
                <a:gd name="connsiteX0-133" fmla="*/ 23051 w 4812463"/>
                <a:gd name="connsiteY0-134" fmla="*/ 962621 h 4470927"/>
                <a:gd name="connsiteX1-135" fmla="*/ 4755917 w 4812463"/>
                <a:gd name="connsiteY1-136" fmla="*/ 336089 h 4470927"/>
                <a:gd name="connsiteX2-137" fmla="*/ 2469917 w 4812463"/>
                <a:gd name="connsiteY2-138" fmla="*/ 4467822 h 4470927"/>
                <a:gd name="connsiteX3-139" fmla="*/ 23051 w 4812463"/>
                <a:gd name="connsiteY3-140" fmla="*/ 962621 h 4470927"/>
                <a:gd name="connsiteX0-141" fmla="*/ 80538 w 4869950"/>
                <a:gd name="connsiteY0-142" fmla="*/ 1010674 h 4519191"/>
                <a:gd name="connsiteX1-143" fmla="*/ 4813404 w 4869950"/>
                <a:gd name="connsiteY1-144" fmla="*/ 384142 h 4519191"/>
                <a:gd name="connsiteX2-145" fmla="*/ 2527404 w 4869950"/>
                <a:gd name="connsiteY2-146" fmla="*/ 4515875 h 4519191"/>
                <a:gd name="connsiteX3-147" fmla="*/ 80538 w 4869950"/>
                <a:gd name="connsiteY3-148" fmla="*/ 1010674 h 4519191"/>
                <a:gd name="connsiteX0-149" fmla="*/ 80538 w 4965931"/>
                <a:gd name="connsiteY0-150" fmla="*/ 1164265 h 4672782"/>
                <a:gd name="connsiteX1-151" fmla="*/ 4813404 w 4965931"/>
                <a:gd name="connsiteY1-152" fmla="*/ 537733 h 4672782"/>
                <a:gd name="connsiteX2-153" fmla="*/ 2527404 w 4965931"/>
                <a:gd name="connsiteY2-154" fmla="*/ 4669466 h 4672782"/>
                <a:gd name="connsiteX3-155" fmla="*/ 80538 w 4965931"/>
                <a:gd name="connsiteY3-156" fmla="*/ 1164265 h 46727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965931" h="4672782">
                  <a:moveTo>
                    <a:pt x="80538" y="1164265"/>
                  </a:moveTo>
                  <a:cubicBezTo>
                    <a:pt x="605471" y="-57757"/>
                    <a:pt x="4058459" y="-402067"/>
                    <a:pt x="4813404" y="537733"/>
                  </a:cubicBezTo>
                  <a:cubicBezTo>
                    <a:pt x="5568349" y="1477533"/>
                    <a:pt x="3316215" y="4565044"/>
                    <a:pt x="2527404" y="4669466"/>
                  </a:cubicBezTo>
                  <a:cubicBezTo>
                    <a:pt x="1738593" y="4773888"/>
                    <a:pt x="-444395" y="2386287"/>
                    <a:pt x="80538" y="1164265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5"/>
              </p:custDataLst>
            </p:nvPr>
          </p:nvSpPr>
          <p:spPr>
            <a:xfrm>
              <a:off x="3555876" y="4243300"/>
              <a:ext cx="343375" cy="343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163777" y="1007122"/>
              <a:ext cx="3475956" cy="4606690"/>
            </a:xfrm>
            <a:custGeom>
              <a:avLst/>
              <a:gdLst>
                <a:gd name="connsiteX0" fmla="*/ 0 w 3475956"/>
                <a:gd name="connsiteY0" fmla="*/ 0 h 4606690"/>
                <a:gd name="connsiteX1" fmla="*/ 3475956 w 3475956"/>
                <a:gd name="connsiteY1" fmla="*/ 0 h 4606690"/>
                <a:gd name="connsiteX2" fmla="*/ 3475956 w 3475956"/>
                <a:gd name="connsiteY2" fmla="*/ 3053201 h 4606690"/>
                <a:gd name="connsiteX3" fmla="*/ 3448167 w 3475956"/>
                <a:gd name="connsiteY3" fmla="*/ 3146753 h 4606690"/>
                <a:gd name="connsiteX4" fmla="*/ 2730890 w 3475956"/>
                <a:gd name="connsiteY4" fmla="*/ 4563944 h 4606690"/>
                <a:gd name="connsiteX5" fmla="*/ 2683186 w 3475956"/>
                <a:gd name="connsiteY5" fmla="*/ 4606690 h 4606690"/>
                <a:gd name="connsiteX6" fmla="*/ 1674549 w 3475956"/>
                <a:gd name="connsiteY6" fmla="*/ 4606690 h 4606690"/>
                <a:gd name="connsiteX7" fmla="*/ 1616101 w 3475956"/>
                <a:gd name="connsiteY7" fmla="*/ 4581192 h 4606690"/>
                <a:gd name="connsiteX8" fmla="*/ 622690 w 3475956"/>
                <a:gd name="connsiteY8" fmla="*/ 3971277 h 4606690"/>
                <a:gd name="connsiteX9" fmla="*/ 0 w 3475956"/>
                <a:gd name="connsiteY9" fmla="*/ 1995274 h 460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5956" h="4606690">
                  <a:moveTo>
                    <a:pt x="0" y="0"/>
                  </a:moveTo>
                  <a:lnTo>
                    <a:pt x="3475956" y="0"/>
                  </a:lnTo>
                  <a:lnTo>
                    <a:pt x="3475956" y="3053201"/>
                  </a:lnTo>
                  <a:lnTo>
                    <a:pt x="3448167" y="3146753"/>
                  </a:lnTo>
                  <a:cubicBezTo>
                    <a:pt x="3239596" y="3807677"/>
                    <a:pt x="2993886" y="4304653"/>
                    <a:pt x="2730890" y="4563944"/>
                  </a:cubicBezTo>
                  <a:lnTo>
                    <a:pt x="2683186" y="4606690"/>
                  </a:lnTo>
                  <a:lnTo>
                    <a:pt x="1674549" y="4606690"/>
                  </a:lnTo>
                  <a:lnTo>
                    <a:pt x="1616101" y="4581192"/>
                  </a:lnTo>
                  <a:cubicBezTo>
                    <a:pt x="1364912" y="4467018"/>
                    <a:pt x="1219061" y="4363919"/>
                    <a:pt x="622690" y="3971277"/>
                  </a:cubicBezTo>
                  <a:lnTo>
                    <a:pt x="0" y="1995274"/>
                  </a:lnTo>
                  <a:close/>
                </a:path>
              </a:pathLst>
            </a:custGeom>
          </p:spPr>
        </p:pic>
        <p:sp>
          <p:nvSpPr>
            <p:cNvPr id="4" name="矩形 3"/>
            <p:cNvSpPr/>
            <p:nvPr>
              <p:custDataLst>
                <p:tags r:id="rId8"/>
              </p:custDataLst>
            </p:nvPr>
          </p:nvSpPr>
          <p:spPr>
            <a:xfrm rot="19587864">
              <a:off x="2777834" y="4099442"/>
              <a:ext cx="757294" cy="303290"/>
            </a:xfrm>
            <a:prstGeom prst="rect">
              <a:avLst/>
            </a:prstGeom>
            <a:gradFill>
              <a:gsLst>
                <a:gs pos="0">
                  <a:srgbClr val="ED74AB"/>
                </a:gs>
                <a:gs pos="54000">
                  <a:srgbClr val="7971E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" name="任意多边形 32"/>
          <p:cNvSpPr/>
          <p:nvPr userDrawn="1">
            <p:custDataLst>
              <p:tags r:id="rId9"/>
            </p:custDataLst>
          </p:nvPr>
        </p:nvSpPr>
        <p:spPr>
          <a:xfrm>
            <a:off x="10641642" y="5516192"/>
            <a:ext cx="1550358" cy="1376098"/>
          </a:xfrm>
          <a:custGeom>
            <a:avLst/>
            <a:gdLst>
              <a:gd name="adj" fmla="val 1643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442" h="2167">
                <a:moveTo>
                  <a:pt x="2011" y="0"/>
                </a:moveTo>
                <a:cubicBezTo>
                  <a:pt x="2150" y="0"/>
                  <a:pt x="2286" y="14"/>
                  <a:pt x="2417" y="41"/>
                </a:cubicBezTo>
                <a:lnTo>
                  <a:pt x="2442" y="46"/>
                </a:lnTo>
                <a:lnTo>
                  <a:pt x="2442" y="731"/>
                </a:lnTo>
                <a:lnTo>
                  <a:pt x="2413" y="722"/>
                </a:lnTo>
                <a:cubicBezTo>
                  <a:pt x="2286" y="682"/>
                  <a:pt x="2151" y="661"/>
                  <a:pt x="2011" y="661"/>
                </a:cubicBezTo>
                <a:cubicBezTo>
                  <a:pt x="1266" y="661"/>
                  <a:pt x="661" y="1266"/>
                  <a:pt x="661" y="2011"/>
                </a:cubicBezTo>
                <a:cubicBezTo>
                  <a:pt x="661" y="2058"/>
                  <a:pt x="663" y="2104"/>
                  <a:pt x="668" y="2150"/>
                </a:cubicBezTo>
                <a:lnTo>
                  <a:pt x="670" y="2167"/>
                </a:lnTo>
                <a:lnTo>
                  <a:pt x="6" y="2167"/>
                </a:lnTo>
                <a:lnTo>
                  <a:pt x="6" y="2166"/>
                </a:lnTo>
                <a:cubicBezTo>
                  <a:pt x="2" y="2115"/>
                  <a:pt x="0" y="2064"/>
                  <a:pt x="0" y="2011"/>
                </a:cubicBezTo>
                <a:cubicBezTo>
                  <a:pt x="0" y="901"/>
                  <a:pt x="901" y="0"/>
                  <a:pt x="201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 userDrawn="1">
            <p:custDataLst>
              <p:tags r:id="rId10"/>
            </p:custDataLst>
          </p:nvPr>
        </p:nvSpPr>
        <p:spPr>
          <a:xfrm>
            <a:off x="11085896" y="235"/>
            <a:ext cx="972152" cy="972152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583882" y="493445"/>
            <a:ext cx="1977755" cy="1081088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smtClean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mtClean="0">
                <a:latin typeface="+mn-lt"/>
                <a:ea typeface="+mn-ea"/>
                <a:cs typeface="+mn-cs"/>
              </a:rPr>
              <a:t>第二级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smtClean="0">
                <a:latin typeface="+mn-lt"/>
                <a:ea typeface="+mn-ea"/>
                <a:cs typeface="+mn-cs"/>
              </a:rPr>
              <a:t>第三级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smtClean="0">
                <a:latin typeface="+mn-lt"/>
                <a:ea typeface="+mn-ea"/>
                <a:cs typeface="+mn-cs"/>
              </a:rPr>
              <a:t>第四级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smtClean="0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smtClean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mtClean="0">
                <a:latin typeface="+mn-lt"/>
                <a:ea typeface="+mn-ea"/>
                <a:cs typeface="+mn-cs"/>
              </a:rPr>
              <a:t>第二级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smtClean="0">
                <a:latin typeface="+mn-lt"/>
                <a:ea typeface="+mn-ea"/>
                <a:cs typeface="+mn-cs"/>
              </a:rPr>
              <a:t>第三级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smtClean="0">
                <a:latin typeface="+mn-lt"/>
                <a:ea typeface="+mn-ea"/>
                <a:cs typeface="+mn-cs"/>
              </a:rPr>
              <a:t>第四级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smtClean="0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mtClean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20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8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8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8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8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8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800"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smtClean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mtClean="0">
                <a:latin typeface="+mn-lt"/>
                <a:ea typeface="+mn-ea"/>
                <a:cs typeface="+mn-cs"/>
              </a:rPr>
              <a:t>第二级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smtClean="0">
                <a:latin typeface="+mn-lt"/>
                <a:ea typeface="+mn-ea"/>
                <a:cs typeface="+mn-cs"/>
              </a:rPr>
              <a:t>第三级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smtClean="0">
                <a:latin typeface="+mn-lt"/>
                <a:ea typeface="+mn-ea"/>
                <a:cs typeface="+mn-cs"/>
              </a:rPr>
              <a:t>第四级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smtClean="0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20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8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8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8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8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8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800"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smtClean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mtClean="0">
                <a:latin typeface="+mn-lt"/>
                <a:ea typeface="+mn-ea"/>
                <a:cs typeface="+mn-cs"/>
              </a:rPr>
              <a:t>第二级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smtClean="0">
                <a:latin typeface="+mn-lt"/>
                <a:ea typeface="+mn-ea"/>
                <a:cs typeface="+mn-cs"/>
              </a:rPr>
              <a:t>第三级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smtClean="0">
                <a:latin typeface="+mn-lt"/>
                <a:ea typeface="+mn-ea"/>
                <a:cs typeface="+mn-cs"/>
              </a:rPr>
              <a:t>第四级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smtClean="0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mtClean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mtClean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smtClean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smtClean="0">
                <a:latin typeface="+mn-lt"/>
                <a:ea typeface="+mn-ea"/>
                <a:cs typeface="+mn-cs"/>
              </a:rPr>
              <a:t>第二级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smtClean="0">
                <a:latin typeface="+mn-lt"/>
                <a:ea typeface="+mn-ea"/>
                <a:cs typeface="+mn-cs"/>
              </a:rPr>
              <a:t>第三级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smtClean="0">
                <a:latin typeface="+mn-lt"/>
                <a:ea typeface="+mn-ea"/>
                <a:cs typeface="+mn-cs"/>
              </a:rPr>
              <a:t>第四级</a:t>
            </a:r>
            <a:endParaRPr lang="zh-CN" altLang="en-US" smtClean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smtClean="0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单击此处编辑副标题</a:t>
            </a:r>
            <a:endParaRPr lang="zh-CN" altLang="en-US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mtClean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>
            <p:custDataLst>
              <p:tags r:id="rId2"/>
            </p:custDataLst>
          </p:nvPr>
        </p:nvSpPr>
        <p:spPr>
          <a:xfrm>
            <a:off x="7364730" y="1428115"/>
            <a:ext cx="4827270" cy="5179060"/>
          </a:xfrm>
          <a:custGeom>
            <a:avLst/>
            <a:gdLst>
              <a:gd name="connsiteX0" fmla="*/ 5511800 w 6011334"/>
              <a:gd name="connsiteY0" fmla="*/ 795867 h 5748867"/>
              <a:gd name="connsiteX1" fmla="*/ 5511800 w 6011334"/>
              <a:gd name="connsiteY1" fmla="*/ 795867 h 5748867"/>
              <a:gd name="connsiteX2" fmla="*/ 5376334 w 6011334"/>
              <a:gd name="connsiteY2" fmla="*/ 753534 h 5748867"/>
              <a:gd name="connsiteX3" fmla="*/ 2209800 w 6011334"/>
              <a:gd name="connsiteY3" fmla="*/ 0 h 5748867"/>
              <a:gd name="connsiteX4" fmla="*/ 482600 w 6011334"/>
              <a:gd name="connsiteY4" fmla="*/ 1320800 h 5748867"/>
              <a:gd name="connsiteX5" fmla="*/ 1549400 w 6011334"/>
              <a:gd name="connsiteY5" fmla="*/ 2921000 h 5748867"/>
              <a:gd name="connsiteX6" fmla="*/ 0 w 6011334"/>
              <a:gd name="connsiteY6" fmla="*/ 4817534 h 5748867"/>
              <a:gd name="connsiteX7" fmla="*/ 2523067 w 6011334"/>
              <a:gd name="connsiteY7" fmla="*/ 5748867 h 5748867"/>
              <a:gd name="connsiteX8" fmla="*/ 2413000 w 6011334"/>
              <a:gd name="connsiteY8" fmla="*/ 5748867 h 5748867"/>
              <a:gd name="connsiteX9" fmla="*/ 6011334 w 6011334"/>
              <a:gd name="connsiteY9" fmla="*/ 4665134 h 5748867"/>
              <a:gd name="connsiteX10" fmla="*/ 5511800 w 6011334"/>
              <a:gd name="connsiteY10" fmla="*/ 795867 h 5748867"/>
              <a:gd name="connsiteX0-1" fmla="*/ 5511800 w 6011334"/>
              <a:gd name="connsiteY0-2" fmla="*/ 804443 h 5757443"/>
              <a:gd name="connsiteX1-3" fmla="*/ 5511800 w 6011334"/>
              <a:gd name="connsiteY1-4" fmla="*/ 804443 h 5757443"/>
              <a:gd name="connsiteX2-5" fmla="*/ 5376334 w 6011334"/>
              <a:gd name="connsiteY2-6" fmla="*/ 762110 h 5757443"/>
              <a:gd name="connsiteX3-7" fmla="*/ 2209800 w 6011334"/>
              <a:gd name="connsiteY3-8" fmla="*/ 8576 h 5757443"/>
              <a:gd name="connsiteX4-9" fmla="*/ 482600 w 6011334"/>
              <a:gd name="connsiteY4-10" fmla="*/ 1329376 h 5757443"/>
              <a:gd name="connsiteX5-11" fmla="*/ 1549400 w 6011334"/>
              <a:gd name="connsiteY5-12" fmla="*/ 2929576 h 5757443"/>
              <a:gd name="connsiteX6-13" fmla="*/ 0 w 6011334"/>
              <a:gd name="connsiteY6-14" fmla="*/ 4826110 h 5757443"/>
              <a:gd name="connsiteX7-15" fmla="*/ 2523067 w 6011334"/>
              <a:gd name="connsiteY7-16" fmla="*/ 5757443 h 5757443"/>
              <a:gd name="connsiteX8-17" fmla="*/ 2413000 w 6011334"/>
              <a:gd name="connsiteY8-18" fmla="*/ 5757443 h 5757443"/>
              <a:gd name="connsiteX9-19" fmla="*/ 6011334 w 6011334"/>
              <a:gd name="connsiteY9-20" fmla="*/ 4673710 h 5757443"/>
              <a:gd name="connsiteX10-21" fmla="*/ 5511800 w 6011334"/>
              <a:gd name="connsiteY10-22" fmla="*/ 804443 h 5757443"/>
              <a:gd name="connsiteX0-23" fmla="*/ 5511800 w 6011334"/>
              <a:gd name="connsiteY0-24" fmla="*/ 837446 h 5790446"/>
              <a:gd name="connsiteX1-25" fmla="*/ 5511800 w 6011334"/>
              <a:gd name="connsiteY1-26" fmla="*/ 837446 h 5790446"/>
              <a:gd name="connsiteX2-27" fmla="*/ 5376334 w 6011334"/>
              <a:gd name="connsiteY2-28" fmla="*/ 795113 h 5790446"/>
              <a:gd name="connsiteX3-29" fmla="*/ 2209800 w 6011334"/>
              <a:gd name="connsiteY3-30" fmla="*/ 41579 h 5790446"/>
              <a:gd name="connsiteX4-31" fmla="*/ 482600 w 6011334"/>
              <a:gd name="connsiteY4-32" fmla="*/ 1362379 h 5790446"/>
              <a:gd name="connsiteX5-33" fmla="*/ 1549400 w 6011334"/>
              <a:gd name="connsiteY5-34" fmla="*/ 2962579 h 5790446"/>
              <a:gd name="connsiteX6-35" fmla="*/ 0 w 6011334"/>
              <a:gd name="connsiteY6-36" fmla="*/ 4859113 h 5790446"/>
              <a:gd name="connsiteX7-37" fmla="*/ 2523067 w 6011334"/>
              <a:gd name="connsiteY7-38" fmla="*/ 5790446 h 5790446"/>
              <a:gd name="connsiteX8-39" fmla="*/ 2413000 w 6011334"/>
              <a:gd name="connsiteY8-40" fmla="*/ 5790446 h 5790446"/>
              <a:gd name="connsiteX9-41" fmla="*/ 6011334 w 6011334"/>
              <a:gd name="connsiteY9-42" fmla="*/ 4706713 h 5790446"/>
              <a:gd name="connsiteX10-43" fmla="*/ 5511800 w 6011334"/>
              <a:gd name="connsiteY10-44" fmla="*/ 837446 h 5790446"/>
              <a:gd name="connsiteX0-45" fmla="*/ 5511800 w 6011334"/>
              <a:gd name="connsiteY0-46" fmla="*/ 845628 h 5798628"/>
              <a:gd name="connsiteX1-47" fmla="*/ 5511800 w 6011334"/>
              <a:gd name="connsiteY1-48" fmla="*/ 845628 h 5798628"/>
              <a:gd name="connsiteX2-49" fmla="*/ 5376334 w 6011334"/>
              <a:gd name="connsiteY2-50" fmla="*/ 803295 h 5798628"/>
              <a:gd name="connsiteX3-51" fmla="*/ 2590800 w 6011334"/>
              <a:gd name="connsiteY3-52" fmla="*/ 41294 h 5798628"/>
              <a:gd name="connsiteX4-53" fmla="*/ 482600 w 6011334"/>
              <a:gd name="connsiteY4-54" fmla="*/ 1370561 h 5798628"/>
              <a:gd name="connsiteX5-55" fmla="*/ 1549400 w 6011334"/>
              <a:gd name="connsiteY5-56" fmla="*/ 2970761 h 5798628"/>
              <a:gd name="connsiteX6-57" fmla="*/ 0 w 6011334"/>
              <a:gd name="connsiteY6-58" fmla="*/ 4867295 h 5798628"/>
              <a:gd name="connsiteX7-59" fmla="*/ 2523067 w 6011334"/>
              <a:gd name="connsiteY7-60" fmla="*/ 5798628 h 5798628"/>
              <a:gd name="connsiteX8-61" fmla="*/ 2413000 w 6011334"/>
              <a:gd name="connsiteY8-62" fmla="*/ 5798628 h 5798628"/>
              <a:gd name="connsiteX9-63" fmla="*/ 6011334 w 6011334"/>
              <a:gd name="connsiteY9-64" fmla="*/ 4714895 h 5798628"/>
              <a:gd name="connsiteX10-65" fmla="*/ 5511800 w 6011334"/>
              <a:gd name="connsiteY10-66" fmla="*/ 845628 h 5798628"/>
              <a:gd name="connsiteX0-67" fmla="*/ 5511800 w 6011334"/>
              <a:gd name="connsiteY0-68" fmla="*/ 845628 h 5798628"/>
              <a:gd name="connsiteX1-69" fmla="*/ 5511800 w 6011334"/>
              <a:gd name="connsiteY1-70" fmla="*/ 845628 h 5798628"/>
              <a:gd name="connsiteX2-71" fmla="*/ 5376334 w 6011334"/>
              <a:gd name="connsiteY2-72" fmla="*/ 803295 h 5798628"/>
              <a:gd name="connsiteX3-73" fmla="*/ 2590800 w 6011334"/>
              <a:gd name="connsiteY3-74" fmla="*/ 41294 h 5798628"/>
              <a:gd name="connsiteX4-75" fmla="*/ 482600 w 6011334"/>
              <a:gd name="connsiteY4-76" fmla="*/ 1370561 h 5798628"/>
              <a:gd name="connsiteX5-77" fmla="*/ 1549400 w 6011334"/>
              <a:gd name="connsiteY5-78" fmla="*/ 2970761 h 5798628"/>
              <a:gd name="connsiteX6-79" fmla="*/ 0 w 6011334"/>
              <a:gd name="connsiteY6-80" fmla="*/ 4867295 h 5798628"/>
              <a:gd name="connsiteX7-81" fmla="*/ 2523067 w 6011334"/>
              <a:gd name="connsiteY7-82" fmla="*/ 5798628 h 5798628"/>
              <a:gd name="connsiteX8-83" fmla="*/ 2413000 w 6011334"/>
              <a:gd name="connsiteY8-84" fmla="*/ 5798628 h 5798628"/>
              <a:gd name="connsiteX9-85" fmla="*/ 6011334 w 6011334"/>
              <a:gd name="connsiteY9-86" fmla="*/ 4714895 h 5798628"/>
              <a:gd name="connsiteX10-87" fmla="*/ 5511800 w 6011334"/>
              <a:gd name="connsiteY10-88" fmla="*/ 845628 h 5798628"/>
              <a:gd name="connsiteX0-89" fmla="*/ 5511800 w 6011334"/>
              <a:gd name="connsiteY0-90" fmla="*/ 845628 h 5798628"/>
              <a:gd name="connsiteX1-91" fmla="*/ 5511800 w 6011334"/>
              <a:gd name="connsiteY1-92" fmla="*/ 845628 h 5798628"/>
              <a:gd name="connsiteX2-93" fmla="*/ 5376334 w 6011334"/>
              <a:gd name="connsiteY2-94" fmla="*/ 803295 h 5798628"/>
              <a:gd name="connsiteX3-95" fmla="*/ 2590800 w 6011334"/>
              <a:gd name="connsiteY3-96" fmla="*/ 41294 h 5798628"/>
              <a:gd name="connsiteX4-97" fmla="*/ 482600 w 6011334"/>
              <a:gd name="connsiteY4-98" fmla="*/ 1370561 h 5798628"/>
              <a:gd name="connsiteX5-99" fmla="*/ 1549400 w 6011334"/>
              <a:gd name="connsiteY5-100" fmla="*/ 2970761 h 5798628"/>
              <a:gd name="connsiteX6-101" fmla="*/ 0 w 6011334"/>
              <a:gd name="connsiteY6-102" fmla="*/ 4867295 h 5798628"/>
              <a:gd name="connsiteX7-103" fmla="*/ 2523067 w 6011334"/>
              <a:gd name="connsiteY7-104" fmla="*/ 5798628 h 5798628"/>
              <a:gd name="connsiteX8-105" fmla="*/ 2413000 w 6011334"/>
              <a:gd name="connsiteY8-106" fmla="*/ 5798628 h 5798628"/>
              <a:gd name="connsiteX9-107" fmla="*/ 6011334 w 6011334"/>
              <a:gd name="connsiteY9-108" fmla="*/ 4714895 h 5798628"/>
              <a:gd name="connsiteX10-109" fmla="*/ 5511800 w 6011334"/>
              <a:gd name="connsiteY10-110" fmla="*/ 845628 h 5798628"/>
              <a:gd name="connsiteX0-111" fmla="*/ 5511800 w 6011334"/>
              <a:gd name="connsiteY0-112" fmla="*/ 813064 h 5766064"/>
              <a:gd name="connsiteX1-113" fmla="*/ 5511800 w 6011334"/>
              <a:gd name="connsiteY1-114" fmla="*/ 813064 h 5766064"/>
              <a:gd name="connsiteX2-115" fmla="*/ 5376334 w 6011334"/>
              <a:gd name="connsiteY2-116" fmla="*/ 770731 h 5766064"/>
              <a:gd name="connsiteX3-117" fmla="*/ 2590800 w 6011334"/>
              <a:gd name="connsiteY3-118" fmla="*/ 8730 h 5766064"/>
              <a:gd name="connsiteX4-119" fmla="*/ 778933 w 6011334"/>
              <a:gd name="connsiteY4-120" fmla="*/ 1346464 h 5766064"/>
              <a:gd name="connsiteX5-121" fmla="*/ 1549400 w 6011334"/>
              <a:gd name="connsiteY5-122" fmla="*/ 2938197 h 5766064"/>
              <a:gd name="connsiteX6-123" fmla="*/ 0 w 6011334"/>
              <a:gd name="connsiteY6-124" fmla="*/ 4834731 h 5766064"/>
              <a:gd name="connsiteX7-125" fmla="*/ 2523067 w 6011334"/>
              <a:gd name="connsiteY7-126" fmla="*/ 5766064 h 5766064"/>
              <a:gd name="connsiteX8-127" fmla="*/ 2413000 w 6011334"/>
              <a:gd name="connsiteY8-128" fmla="*/ 5766064 h 5766064"/>
              <a:gd name="connsiteX9-129" fmla="*/ 6011334 w 6011334"/>
              <a:gd name="connsiteY9-130" fmla="*/ 4682331 h 5766064"/>
              <a:gd name="connsiteX10-131" fmla="*/ 5511800 w 6011334"/>
              <a:gd name="connsiteY10-132" fmla="*/ 813064 h 5766064"/>
              <a:gd name="connsiteX0-133" fmla="*/ 5511800 w 6011334"/>
              <a:gd name="connsiteY0-134" fmla="*/ 813064 h 5766064"/>
              <a:gd name="connsiteX1-135" fmla="*/ 5511800 w 6011334"/>
              <a:gd name="connsiteY1-136" fmla="*/ 813064 h 5766064"/>
              <a:gd name="connsiteX2-137" fmla="*/ 5376334 w 6011334"/>
              <a:gd name="connsiteY2-138" fmla="*/ 770731 h 5766064"/>
              <a:gd name="connsiteX3-139" fmla="*/ 2590800 w 6011334"/>
              <a:gd name="connsiteY3-140" fmla="*/ 8730 h 5766064"/>
              <a:gd name="connsiteX4-141" fmla="*/ 778933 w 6011334"/>
              <a:gd name="connsiteY4-142" fmla="*/ 1346464 h 5766064"/>
              <a:gd name="connsiteX5-143" fmla="*/ 1549400 w 6011334"/>
              <a:gd name="connsiteY5-144" fmla="*/ 2938197 h 5766064"/>
              <a:gd name="connsiteX6-145" fmla="*/ 0 w 6011334"/>
              <a:gd name="connsiteY6-146" fmla="*/ 4834731 h 5766064"/>
              <a:gd name="connsiteX7-147" fmla="*/ 2523067 w 6011334"/>
              <a:gd name="connsiteY7-148" fmla="*/ 5766064 h 5766064"/>
              <a:gd name="connsiteX8-149" fmla="*/ 2413000 w 6011334"/>
              <a:gd name="connsiteY8-150" fmla="*/ 5766064 h 5766064"/>
              <a:gd name="connsiteX9-151" fmla="*/ 6011334 w 6011334"/>
              <a:gd name="connsiteY9-152" fmla="*/ 4682331 h 5766064"/>
              <a:gd name="connsiteX10-153" fmla="*/ 5511800 w 6011334"/>
              <a:gd name="connsiteY10-154" fmla="*/ 813064 h 5766064"/>
              <a:gd name="connsiteX0-155" fmla="*/ 5511800 w 6011334"/>
              <a:gd name="connsiteY0-156" fmla="*/ 813064 h 5766064"/>
              <a:gd name="connsiteX1-157" fmla="*/ 5511800 w 6011334"/>
              <a:gd name="connsiteY1-158" fmla="*/ 813064 h 5766064"/>
              <a:gd name="connsiteX2-159" fmla="*/ 5376334 w 6011334"/>
              <a:gd name="connsiteY2-160" fmla="*/ 770731 h 5766064"/>
              <a:gd name="connsiteX3-161" fmla="*/ 2590800 w 6011334"/>
              <a:gd name="connsiteY3-162" fmla="*/ 8730 h 5766064"/>
              <a:gd name="connsiteX4-163" fmla="*/ 778933 w 6011334"/>
              <a:gd name="connsiteY4-164" fmla="*/ 1346464 h 5766064"/>
              <a:gd name="connsiteX5-165" fmla="*/ 1549400 w 6011334"/>
              <a:gd name="connsiteY5-166" fmla="*/ 2938197 h 5766064"/>
              <a:gd name="connsiteX6-167" fmla="*/ 0 w 6011334"/>
              <a:gd name="connsiteY6-168" fmla="*/ 4834731 h 5766064"/>
              <a:gd name="connsiteX7-169" fmla="*/ 2523067 w 6011334"/>
              <a:gd name="connsiteY7-170" fmla="*/ 5766064 h 5766064"/>
              <a:gd name="connsiteX8-171" fmla="*/ 2413000 w 6011334"/>
              <a:gd name="connsiteY8-172" fmla="*/ 5766064 h 5766064"/>
              <a:gd name="connsiteX9-173" fmla="*/ 6011334 w 6011334"/>
              <a:gd name="connsiteY9-174" fmla="*/ 4682331 h 5766064"/>
              <a:gd name="connsiteX10-175" fmla="*/ 5511800 w 6011334"/>
              <a:gd name="connsiteY10-176" fmla="*/ 813064 h 5766064"/>
              <a:gd name="connsiteX0-177" fmla="*/ 5694556 w 6194090"/>
              <a:gd name="connsiteY0-178" fmla="*/ 813064 h 5766064"/>
              <a:gd name="connsiteX1-179" fmla="*/ 5694556 w 6194090"/>
              <a:gd name="connsiteY1-180" fmla="*/ 813064 h 5766064"/>
              <a:gd name="connsiteX2-181" fmla="*/ 5559090 w 6194090"/>
              <a:gd name="connsiteY2-182" fmla="*/ 770731 h 5766064"/>
              <a:gd name="connsiteX3-183" fmla="*/ 2773556 w 6194090"/>
              <a:gd name="connsiteY3-184" fmla="*/ 8730 h 5766064"/>
              <a:gd name="connsiteX4-185" fmla="*/ 961689 w 6194090"/>
              <a:gd name="connsiteY4-186" fmla="*/ 1346464 h 5766064"/>
              <a:gd name="connsiteX5-187" fmla="*/ 1732156 w 6194090"/>
              <a:gd name="connsiteY5-188" fmla="*/ 2938197 h 5766064"/>
              <a:gd name="connsiteX6-189" fmla="*/ 182756 w 6194090"/>
              <a:gd name="connsiteY6-190" fmla="*/ 4834731 h 5766064"/>
              <a:gd name="connsiteX7-191" fmla="*/ 2705823 w 6194090"/>
              <a:gd name="connsiteY7-192" fmla="*/ 5766064 h 5766064"/>
              <a:gd name="connsiteX8-193" fmla="*/ 2595756 w 6194090"/>
              <a:gd name="connsiteY8-194" fmla="*/ 5766064 h 5766064"/>
              <a:gd name="connsiteX9-195" fmla="*/ 6194090 w 6194090"/>
              <a:gd name="connsiteY9-196" fmla="*/ 4682331 h 5766064"/>
              <a:gd name="connsiteX10-197" fmla="*/ 5694556 w 6194090"/>
              <a:gd name="connsiteY10-198" fmla="*/ 813064 h 5766064"/>
              <a:gd name="connsiteX0-199" fmla="*/ 5563580 w 6063114"/>
              <a:gd name="connsiteY0-200" fmla="*/ 813064 h 5766064"/>
              <a:gd name="connsiteX1-201" fmla="*/ 5563580 w 6063114"/>
              <a:gd name="connsiteY1-202" fmla="*/ 813064 h 5766064"/>
              <a:gd name="connsiteX2-203" fmla="*/ 5428114 w 6063114"/>
              <a:gd name="connsiteY2-204" fmla="*/ 770731 h 5766064"/>
              <a:gd name="connsiteX3-205" fmla="*/ 2642580 w 6063114"/>
              <a:gd name="connsiteY3-206" fmla="*/ 8730 h 5766064"/>
              <a:gd name="connsiteX4-207" fmla="*/ 830713 w 6063114"/>
              <a:gd name="connsiteY4-208" fmla="*/ 1346464 h 5766064"/>
              <a:gd name="connsiteX5-209" fmla="*/ 1601180 w 6063114"/>
              <a:gd name="connsiteY5-210" fmla="*/ 2938197 h 5766064"/>
              <a:gd name="connsiteX6-211" fmla="*/ 51780 w 6063114"/>
              <a:gd name="connsiteY6-212" fmla="*/ 4834731 h 5766064"/>
              <a:gd name="connsiteX7-213" fmla="*/ 2574847 w 6063114"/>
              <a:gd name="connsiteY7-214" fmla="*/ 5766064 h 5766064"/>
              <a:gd name="connsiteX8-215" fmla="*/ 2464780 w 6063114"/>
              <a:gd name="connsiteY8-216" fmla="*/ 5766064 h 5766064"/>
              <a:gd name="connsiteX9-217" fmla="*/ 6063114 w 6063114"/>
              <a:gd name="connsiteY9-218" fmla="*/ 4682331 h 5766064"/>
              <a:gd name="connsiteX10-219" fmla="*/ 5563580 w 6063114"/>
              <a:gd name="connsiteY10-220" fmla="*/ 813064 h 5766064"/>
              <a:gd name="connsiteX0-221" fmla="*/ 4989523 w 5489057"/>
              <a:gd name="connsiteY0-222" fmla="*/ 813064 h 5766064"/>
              <a:gd name="connsiteX1-223" fmla="*/ 4989523 w 5489057"/>
              <a:gd name="connsiteY1-224" fmla="*/ 813064 h 5766064"/>
              <a:gd name="connsiteX2-225" fmla="*/ 4854057 w 5489057"/>
              <a:gd name="connsiteY2-226" fmla="*/ 770731 h 5766064"/>
              <a:gd name="connsiteX3-227" fmla="*/ 2068523 w 5489057"/>
              <a:gd name="connsiteY3-228" fmla="*/ 8730 h 5766064"/>
              <a:gd name="connsiteX4-229" fmla="*/ 256656 w 5489057"/>
              <a:gd name="connsiteY4-230" fmla="*/ 1346464 h 5766064"/>
              <a:gd name="connsiteX5-231" fmla="*/ 1027123 w 5489057"/>
              <a:gd name="connsiteY5-232" fmla="*/ 2938197 h 5766064"/>
              <a:gd name="connsiteX6-233" fmla="*/ 70390 w 5489057"/>
              <a:gd name="connsiteY6-234" fmla="*/ 4496064 h 5766064"/>
              <a:gd name="connsiteX7-235" fmla="*/ 2000790 w 5489057"/>
              <a:gd name="connsiteY7-236" fmla="*/ 5766064 h 5766064"/>
              <a:gd name="connsiteX8-237" fmla="*/ 1890723 w 5489057"/>
              <a:gd name="connsiteY8-238" fmla="*/ 5766064 h 5766064"/>
              <a:gd name="connsiteX9-239" fmla="*/ 5489057 w 5489057"/>
              <a:gd name="connsiteY9-240" fmla="*/ 4682331 h 5766064"/>
              <a:gd name="connsiteX10-241" fmla="*/ 4989523 w 5489057"/>
              <a:gd name="connsiteY10-242" fmla="*/ 813064 h 5766064"/>
              <a:gd name="connsiteX0-243" fmla="*/ 4932450 w 5431984"/>
              <a:gd name="connsiteY0-244" fmla="*/ 813064 h 5766064"/>
              <a:gd name="connsiteX1-245" fmla="*/ 4932450 w 5431984"/>
              <a:gd name="connsiteY1-246" fmla="*/ 813064 h 5766064"/>
              <a:gd name="connsiteX2-247" fmla="*/ 4796984 w 5431984"/>
              <a:gd name="connsiteY2-248" fmla="*/ 770731 h 5766064"/>
              <a:gd name="connsiteX3-249" fmla="*/ 2011450 w 5431984"/>
              <a:gd name="connsiteY3-250" fmla="*/ 8730 h 5766064"/>
              <a:gd name="connsiteX4-251" fmla="*/ 199583 w 5431984"/>
              <a:gd name="connsiteY4-252" fmla="*/ 1346464 h 5766064"/>
              <a:gd name="connsiteX5-253" fmla="*/ 970050 w 5431984"/>
              <a:gd name="connsiteY5-254" fmla="*/ 2938197 h 5766064"/>
              <a:gd name="connsiteX6-255" fmla="*/ 13317 w 5431984"/>
              <a:gd name="connsiteY6-256" fmla="*/ 4496064 h 5766064"/>
              <a:gd name="connsiteX7-257" fmla="*/ 1833650 w 5431984"/>
              <a:gd name="connsiteY7-258" fmla="*/ 5766064 h 5766064"/>
              <a:gd name="connsiteX8-259" fmla="*/ 5431984 w 5431984"/>
              <a:gd name="connsiteY8-260" fmla="*/ 4682331 h 5766064"/>
              <a:gd name="connsiteX9-261" fmla="*/ 4932450 w 5431984"/>
              <a:gd name="connsiteY9-262" fmla="*/ 813064 h 5766064"/>
              <a:gd name="connsiteX0-263" fmla="*/ 4932450 w 5431984"/>
              <a:gd name="connsiteY0-264" fmla="*/ 813064 h 5834686"/>
              <a:gd name="connsiteX1-265" fmla="*/ 4932450 w 5431984"/>
              <a:gd name="connsiteY1-266" fmla="*/ 813064 h 5834686"/>
              <a:gd name="connsiteX2-267" fmla="*/ 4796984 w 5431984"/>
              <a:gd name="connsiteY2-268" fmla="*/ 770731 h 5834686"/>
              <a:gd name="connsiteX3-269" fmla="*/ 2011450 w 5431984"/>
              <a:gd name="connsiteY3-270" fmla="*/ 8730 h 5834686"/>
              <a:gd name="connsiteX4-271" fmla="*/ 199583 w 5431984"/>
              <a:gd name="connsiteY4-272" fmla="*/ 1346464 h 5834686"/>
              <a:gd name="connsiteX5-273" fmla="*/ 970050 w 5431984"/>
              <a:gd name="connsiteY5-274" fmla="*/ 2938197 h 5834686"/>
              <a:gd name="connsiteX6-275" fmla="*/ 13317 w 5431984"/>
              <a:gd name="connsiteY6-276" fmla="*/ 4496064 h 5834686"/>
              <a:gd name="connsiteX7-277" fmla="*/ 1833650 w 5431984"/>
              <a:gd name="connsiteY7-278" fmla="*/ 5766064 h 5834686"/>
              <a:gd name="connsiteX8-279" fmla="*/ 5431984 w 5431984"/>
              <a:gd name="connsiteY8-280" fmla="*/ 4682331 h 5834686"/>
              <a:gd name="connsiteX9-281" fmla="*/ 4932450 w 5431984"/>
              <a:gd name="connsiteY9-282" fmla="*/ 813064 h 5834686"/>
              <a:gd name="connsiteX0-283" fmla="*/ 4932450 w 5431984"/>
              <a:gd name="connsiteY0-284" fmla="*/ 813064 h 5767972"/>
              <a:gd name="connsiteX1-285" fmla="*/ 4932450 w 5431984"/>
              <a:gd name="connsiteY1-286" fmla="*/ 813064 h 5767972"/>
              <a:gd name="connsiteX2-287" fmla="*/ 4796984 w 5431984"/>
              <a:gd name="connsiteY2-288" fmla="*/ 770731 h 5767972"/>
              <a:gd name="connsiteX3-289" fmla="*/ 2011450 w 5431984"/>
              <a:gd name="connsiteY3-290" fmla="*/ 8730 h 5767972"/>
              <a:gd name="connsiteX4-291" fmla="*/ 199583 w 5431984"/>
              <a:gd name="connsiteY4-292" fmla="*/ 1346464 h 5767972"/>
              <a:gd name="connsiteX5-293" fmla="*/ 970050 w 5431984"/>
              <a:gd name="connsiteY5-294" fmla="*/ 2938197 h 5767972"/>
              <a:gd name="connsiteX6-295" fmla="*/ 13317 w 5431984"/>
              <a:gd name="connsiteY6-296" fmla="*/ 4496064 h 5767972"/>
              <a:gd name="connsiteX7-297" fmla="*/ 1833650 w 5431984"/>
              <a:gd name="connsiteY7-298" fmla="*/ 5766064 h 5767972"/>
              <a:gd name="connsiteX8-299" fmla="*/ 5431984 w 5431984"/>
              <a:gd name="connsiteY8-300" fmla="*/ 4682331 h 5767972"/>
              <a:gd name="connsiteX9-301" fmla="*/ 4932450 w 5431984"/>
              <a:gd name="connsiteY9-302" fmla="*/ 813064 h 5767972"/>
              <a:gd name="connsiteX0-303" fmla="*/ 4931755 w 5431289"/>
              <a:gd name="connsiteY0-304" fmla="*/ 813064 h 5531699"/>
              <a:gd name="connsiteX1-305" fmla="*/ 4931755 w 5431289"/>
              <a:gd name="connsiteY1-306" fmla="*/ 813064 h 5531699"/>
              <a:gd name="connsiteX2-307" fmla="*/ 4796289 w 5431289"/>
              <a:gd name="connsiteY2-308" fmla="*/ 770731 h 5531699"/>
              <a:gd name="connsiteX3-309" fmla="*/ 2010755 w 5431289"/>
              <a:gd name="connsiteY3-310" fmla="*/ 8730 h 5531699"/>
              <a:gd name="connsiteX4-311" fmla="*/ 198888 w 5431289"/>
              <a:gd name="connsiteY4-312" fmla="*/ 1346464 h 5531699"/>
              <a:gd name="connsiteX5-313" fmla="*/ 969355 w 5431289"/>
              <a:gd name="connsiteY5-314" fmla="*/ 2938197 h 5531699"/>
              <a:gd name="connsiteX6-315" fmla="*/ 12622 w 5431289"/>
              <a:gd name="connsiteY6-316" fmla="*/ 4496064 h 5531699"/>
              <a:gd name="connsiteX7-317" fmla="*/ 1807555 w 5431289"/>
              <a:gd name="connsiteY7-318" fmla="*/ 5528997 h 5531699"/>
              <a:gd name="connsiteX8-319" fmla="*/ 5431289 w 5431289"/>
              <a:gd name="connsiteY8-320" fmla="*/ 4682331 h 5531699"/>
              <a:gd name="connsiteX9-321" fmla="*/ 4931755 w 5431289"/>
              <a:gd name="connsiteY9-322" fmla="*/ 813064 h 5531699"/>
              <a:gd name="connsiteX0-323" fmla="*/ 4919261 w 5418795"/>
              <a:gd name="connsiteY0-324" fmla="*/ 813064 h 5531699"/>
              <a:gd name="connsiteX1-325" fmla="*/ 4919261 w 5418795"/>
              <a:gd name="connsiteY1-326" fmla="*/ 813064 h 5531699"/>
              <a:gd name="connsiteX2-327" fmla="*/ 4783795 w 5418795"/>
              <a:gd name="connsiteY2-328" fmla="*/ 770731 h 5531699"/>
              <a:gd name="connsiteX3-329" fmla="*/ 1998261 w 5418795"/>
              <a:gd name="connsiteY3-330" fmla="*/ 8730 h 5531699"/>
              <a:gd name="connsiteX4-331" fmla="*/ 186394 w 5418795"/>
              <a:gd name="connsiteY4-332" fmla="*/ 1346464 h 5531699"/>
              <a:gd name="connsiteX5-333" fmla="*/ 956861 w 5418795"/>
              <a:gd name="connsiteY5-334" fmla="*/ 2938197 h 5531699"/>
              <a:gd name="connsiteX6-335" fmla="*/ 128 w 5418795"/>
              <a:gd name="connsiteY6-336" fmla="*/ 4496064 h 5531699"/>
              <a:gd name="connsiteX7-337" fmla="*/ 1795061 w 5418795"/>
              <a:gd name="connsiteY7-338" fmla="*/ 5528997 h 5531699"/>
              <a:gd name="connsiteX8-339" fmla="*/ 5418795 w 5418795"/>
              <a:gd name="connsiteY8-340" fmla="*/ 4682331 h 5531699"/>
              <a:gd name="connsiteX9-341" fmla="*/ 4919261 w 5418795"/>
              <a:gd name="connsiteY9-342" fmla="*/ 813064 h 5531699"/>
              <a:gd name="connsiteX0-343" fmla="*/ 4868467 w 5368001"/>
              <a:gd name="connsiteY0-344" fmla="*/ 813064 h 5539267"/>
              <a:gd name="connsiteX1-345" fmla="*/ 4868467 w 5368001"/>
              <a:gd name="connsiteY1-346" fmla="*/ 813064 h 5539267"/>
              <a:gd name="connsiteX2-347" fmla="*/ 4733001 w 5368001"/>
              <a:gd name="connsiteY2-348" fmla="*/ 770731 h 5539267"/>
              <a:gd name="connsiteX3-349" fmla="*/ 1947467 w 5368001"/>
              <a:gd name="connsiteY3-350" fmla="*/ 8730 h 5539267"/>
              <a:gd name="connsiteX4-351" fmla="*/ 135600 w 5368001"/>
              <a:gd name="connsiteY4-352" fmla="*/ 1346464 h 5539267"/>
              <a:gd name="connsiteX5-353" fmla="*/ 906067 w 5368001"/>
              <a:gd name="connsiteY5-354" fmla="*/ 2938197 h 5539267"/>
              <a:gd name="connsiteX6-355" fmla="*/ 134 w 5368001"/>
              <a:gd name="connsiteY6-356" fmla="*/ 4115064 h 5539267"/>
              <a:gd name="connsiteX7-357" fmla="*/ 1744267 w 5368001"/>
              <a:gd name="connsiteY7-358" fmla="*/ 5528997 h 5539267"/>
              <a:gd name="connsiteX8-359" fmla="*/ 5368001 w 5368001"/>
              <a:gd name="connsiteY8-360" fmla="*/ 4682331 h 5539267"/>
              <a:gd name="connsiteX9-361" fmla="*/ 4868467 w 5368001"/>
              <a:gd name="connsiteY9-362" fmla="*/ 813064 h 5539267"/>
              <a:gd name="connsiteX0-363" fmla="*/ 4868467 w 5374897"/>
              <a:gd name="connsiteY0-364" fmla="*/ 813064 h 5643301"/>
              <a:gd name="connsiteX1-365" fmla="*/ 4868467 w 5374897"/>
              <a:gd name="connsiteY1-366" fmla="*/ 813064 h 5643301"/>
              <a:gd name="connsiteX2-367" fmla="*/ 4733001 w 5374897"/>
              <a:gd name="connsiteY2-368" fmla="*/ 770731 h 5643301"/>
              <a:gd name="connsiteX3-369" fmla="*/ 1947467 w 5374897"/>
              <a:gd name="connsiteY3-370" fmla="*/ 8730 h 5643301"/>
              <a:gd name="connsiteX4-371" fmla="*/ 135600 w 5374897"/>
              <a:gd name="connsiteY4-372" fmla="*/ 1346464 h 5643301"/>
              <a:gd name="connsiteX5-373" fmla="*/ 906067 w 5374897"/>
              <a:gd name="connsiteY5-374" fmla="*/ 2938197 h 5643301"/>
              <a:gd name="connsiteX6-375" fmla="*/ 134 w 5374897"/>
              <a:gd name="connsiteY6-376" fmla="*/ 4115064 h 5643301"/>
              <a:gd name="connsiteX7-377" fmla="*/ 1744267 w 5374897"/>
              <a:gd name="connsiteY7-378" fmla="*/ 5528997 h 5643301"/>
              <a:gd name="connsiteX8-379" fmla="*/ 5368001 w 5374897"/>
              <a:gd name="connsiteY8-380" fmla="*/ 4682331 h 5643301"/>
              <a:gd name="connsiteX9-381" fmla="*/ 4868467 w 5374897"/>
              <a:gd name="connsiteY9-382" fmla="*/ 813064 h 5643301"/>
              <a:gd name="connsiteX0-383" fmla="*/ 4868467 w 5456759"/>
              <a:gd name="connsiteY0-384" fmla="*/ 813064 h 5684258"/>
              <a:gd name="connsiteX1-385" fmla="*/ 4868467 w 5456759"/>
              <a:gd name="connsiteY1-386" fmla="*/ 813064 h 5684258"/>
              <a:gd name="connsiteX2-387" fmla="*/ 4733001 w 5456759"/>
              <a:gd name="connsiteY2-388" fmla="*/ 770731 h 5684258"/>
              <a:gd name="connsiteX3-389" fmla="*/ 1947467 w 5456759"/>
              <a:gd name="connsiteY3-390" fmla="*/ 8730 h 5684258"/>
              <a:gd name="connsiteX4-391" fmla="*/ 135600 w 5456759"/>
              <a:gd name="connsiteY4-392" fmla="*/ 1346464 h 5684258"/>
              <a:gd name="connsiteX5-393" fmla="*/ 906067 w 5456759"/>
              <a:gd name="connsiteY5-394" fmla="*/ 2938197 h 5684258"/>
              <a:gd name="connsiteX6-395" fmla="*/ 134 w 5456759"/>
              <a:gd name="connsiteY6-396" fmla="*/ 4115064 h 5684258"/>
              <a:gd name="connsiteX7-397" fmla="*/ 1744267 w 5456759"/>
              <a:gd name="connsiteY7-398" fmla="*/ 5528997 h 5684258"/>
              <a:gd name="connsiteX8-399" fmla="*/ 5368001 w 5456759"/>
              <a:gd name="connsiteY8-400" fmla="*/ 4682331 h 5684258"/>
              <a:gd name="connsiteX9-401" fmla="*/ 4868467 w 5456759"/>
              <a:gd name="connsiteY9-402" fmla="*/ 813064 h 5684258"/>
              <a:gd name="connsiteX0-403" fmla="*/ 4868467 w 5285983"/>
              <a:gd name="connsiteY0-404" fmla="*/ 813064 h 5528999"/>
              <a:gd name="connsiteX1-405" fmla="*/ 4868467 w 5285983"/>
              <a:gd name="connsiteY1-406" fmla="*/ 813064 h 5528999"/>
              <a:gd name="connsiteX2-407" fmla="*/ 4733001 w 5285983"/>
              <a:gd name="connsiteY2-408" fmla="*/ 770731 h 5528999"/>
              <a:gd name="connsiteX3-409" fmla="*/ 1947467 w 5285983"/>
              <a:gd name="connsiteY3-410" fmla="*/ 8730 h 5528999"/>
              <a:gd name="connsiteX4-411" fmla="*/ 135600 w 5285983"/>
              <a:gd name="connsiteY4-412" fmla="*/ 1346464 h 5528999"/>
              <a:gd name="connsiteX5-413" fmla="*/ 906067 w 5285983"/>
              <a:gd name="connsiteY5-414" fmla="*/ 2938197 h 5528999"/>
              <a:gd name="connsiteX6-415" fmla="*/ 134 w 5285983"/>
              <a:gd name="connsiteY6-416" fmla="*/ 4115064 h 5528999"/>
              <a:gd name="connsiteX7-417" fmla="*/ 1744267 w 5285983"/>
              <a:gd name="connsiteY7-418" fmla="*/ 5528997 h 5528999"/>
              <a:gd name="connsiteX8-419" fmla="*/ 5173268 w 5285983"/>
              <a:gd name="connsiteY8-420" fmla="*/ 4115064 h 5528999"/>
              <a:gd name="connsiteX9-421" fmla="*/ 4868467 w 5285983"/>
              <a:gd name="connsiteY9-422" fmla="*/ 813064 h 5528999"/>
              <a:gd name="connsiteX0-423" fmla="*/ 4868467 w 5502499"/>
              <a:gd name="connsiteY0-424" fmla="*/ 813064 h 5529011"/>
              <a:gd name="connsiteX1-425" fmla="*/ 4868467 w 5502499"/>
              <a:gd name="connsiteY1-426" fmla="*/ 813064 h 5529011"/>
              <a:gd name="connsiteX2-427" fmla="*/ 4733001 w 5502499"/>
              <a:gd name="connsiteY2-428" fmla="*/ 770731 h 5529011"/>
              <a:gd name="connsiteX3-429" fmla="*/ 1947467 w 5502499"/>
              <a:gd name="connsiteY3-430" fmla="*/ 8730 h 5529011"/>
              <a:gd name="connsiteX4-431" fmla="*/ 135600 w 5502499"/>
              <a:gd name="connsiteY4-432" fmla="*/ 1346464 h 5529011"/>
              <a:gd name="connsiteX5-433" fmla="*/ 906067 w 5502499"/>
              <a:gd name="connsiteY5-434" fmla="*/ 2938197 h 5529011"/>
              <a:gd name="connsiteX6-435" fmla="*/ 134 w 5502499"/>
              <a:gd name="connsiteY6-436" fmla="*/ 4115064 h 5529011"/>
              <a:gd name="connsiteX7-437" fmla="*/ 1744267 w 5502499"/>
              <a:gd name="connsiteY7-438" fmla="*/ 5528997 h 5529011"/>
              <a:gd name="connsiteX8-439" fmla="*/ 5173268 w 5502499"/>
              <a:gd name="connsiteY8-440" fmla="*/ 4115064 h 5529011"/>
              <a:gd name="connsiteX9-441" fmla="*/ 4868467 w 5502499"/>
              <a:gd name="connsiteY9-442" fmla="*/ 813064 h 5529011"/>
              <a:gd name="connsiteX0-443" fmla="*/ 4868467 w 5502499"/>
              <a:gd name="connsiteY0-444" fmla="*/ 813064 h 5568530"/>
              <a:gd name="connsiteX1-445" fmla="*/ 4868467 w 5502499"/>
              <a:gd name="connsiteY1-446" fmla="*/ 813064 h 5568530"/>
              <a:gd name="connsiteX2-447" fmla="*/ 4733001 w 5502499"/>
              <a:gd name="connsiteY2-448" fmla="*/ 770731 h 5568530"/>
              <a:gd name="connsiteX3-449" fmla="*/ 1947467 w 5502499"/>
              <a:gd name="connsiteY3-450" fmla="*/ 8730 h 5568530"/>
              <a:gd name="connsiteX4-451" fmla="*/ 135600 w 5502499"/>
              <a:gd name="connsiteY4-452" fmla="*/ 1346464 h 5568530"/>
              <a:gd name="connsiteX5-453" fmla="*/ 906067 w 5502499"/>
              <a:gd name="connsiteY5-454" fmla="*/ 2938197 h 5568530"/>
              <a:gd name="connsiteX6-455" fmla="*/ 134 w 5502499"/>
              <a:gd name="connsiteY6-456" fmla="*/ 4115064 h 5568530"/>
              <a:gd name="connsiteX7-457" fmla="*/ 1744267 w 5502499"/>
              <a:gd name="connsiteY7-458" fmla="*/ 5528997 h 5568530"/>
              <a:gd name="connsiteX8-459" fmla="*/ 5173268 w 5502499"/>
              <a:gd name="connsiteY8-460" fmla="*/ 4115064 h 5568530"/>
              <a:gd name="connsiteX9-461" fmla="*/ 4868467 w 5502499"/>
              <a:gd name="connsiteY9-462" fmla="*/ 813064 h 5568530"/>
              <a:gd name="connsiteX0-463" fmla="*/ 4868475 w 5502507"/>
              <a:gd name="connsiteY0-464" fmla="*/ 823049 h 5578515"/>
              <a:gd name="connsiteX1-465" fmla="*/ 4868475 w 5502507"/>
              <a:gd name="connsiteY1-466" fmla="*/ 823049 h 5578515"/>
              <a:gd name="connsiteX2-467" fmla="*/ 4733009 w 5502507"/>
              <a:gd name="connsiteY2-468" fmla="*/ 780716 h 5578515"/>
              <a:gd name="connsiteX3-469" fmla="*/ 1947475 w 5502507"/>
              <a:gd name="connsiteY3-470" fmla="*/ 18715 h 5578515"/>
              <a:gd name="connsiteX4-471" fmla="*/ 474275 w 5502507"/>
              <a:gd name="connsiteY4-472" fmla="*/ 1669715 h 5578515"/>
              <a:gd name="connsiteX5-473" fmla="*/ 906075 w 5502507"/>
              <a:gd name="connsiteY5-474" fmla="*/ 2948182 h 5578515"/>
              <a:gd name="connsiteX6-475" fmla="*/ 142 w 5502507"/>
              <a:gd name="connsiteY6-476" fmla="*/ 4125049 h 5578515"/>
              <a:gd name="connsiteX7-477" fmla="*/ 1744275 w 5502507"/>
              <a:gd name="connsiteY7-478" fmla="*/ 5538982 h 5578515"/>
              <a:gd name="connsiteX8-479" fmla="*/ 5173276 w 5502507"/>
              <a:gd name="connsiteY8-480" fmla="*/ 4125049 h 5578515"/>
              <a:gd name="connsiteX9-481" fmla="*/ 4868475 w 5502507"/>
              <a:gd name="connsiteY9-482" fmla="*/ 823049 h 5578515"/>
              <a:gd name="connsiteX0-483" fmla="*/ 4868475 w 5502507"/>
              <a:gd name="connsiteY0-484" fmla="*/ 789804 h 5545270"/>
              <a:gd name="connsiteX1-485" fmla="*/ 4868475 w 5502507"/>
              <a:gd name="connsiteY1-486" fmla="*/ 789804 h 5545270"/>
              <a:gd name="connsiteX2-487" fmla="*/ 4733009 w 5502507"/>
              <a:gd name="connsiteY2-488" fmla="*/ 747471 h 5545270"/>
              <a:gd name="connsiteX3-489" fmla="*/ 2150675 w 5502507"/>
              <a:gd name="connsiteY3-490" fmla="*/ 19337 h 5545270"/>
              <a:gd name="connsiteX4-491" fmla="*/ 474275 w 5502507"/>
              <a:gd name="connsiteY4-492" fmla="*/ 1636470 h 5545270"/>
              <a:gd name="connsiteX5-493" fmla="*/ 906075 w 5502507"/>
              <a:gd name="connsiteY5-494" fmla="*/ 2914937 h 5545270"/>
              <a:gd name="connsiteX6-495" fmla="*/ 142 w 5502507"/>
              <a:gd name="connsiteY6-496" fmla="*/ 4091804 h 5545270"/>
              <a:gd name="connsiteX7-497" fmla="*/ 1744275 w 5502507"/>
              <a:gd name="connsiteY7-498" fmla="*/ 5505737 h 5545270"/>
              <a:gd name="connsiteX8-499" fmla="*/ 5173276 w 5502507"/>
              <a:gd name="connsiteY8-500" fmla="*/ 4091804 h 5545270"/>
              <a:gd name="connsiteX9-501" fmla="*/ 4868475 w 5502507"/>
              <a:gd name="connsiteY9-502" fmla="*/ 789804 h 5545270"/>
              <a:gd name="connsiteX0-503" fmla="*/ 4868475 w 5502507"/>
              <a:gd name="connsiteY0-504" fmla="*/ 452624 h 5208090"/>
              <a:gd name="connsiteX1-505" fmla="*/ 4868475 w 5502507"/>
              <a:gd name="connsiteY1-506" fmla="*/ 452624 h 5208090"/>
              <a:gd name="connsiteX2-507" fmla="*/ 4733009 w 5502507"/>
              <a:gd name="connsiteY2-508" fmla="*/ 410291 h 5208090"/>
              <a:gd name="connsiteX3-509" fmla="*/ 1778141 w 5502507"/>
              <a:gd name="connsiteY3-510" fmla="*/ 29290 h 5208090"/>
              <a:gd name="connsiteX4-511" fmla="*/ 474275 w 5502507"/>
              <a:gd name="connsiteY4-512" fmla="*/ 1299290 h 5208090"/>
              <a:gd name="connsiteX5-513" fmla="*/ 906075 w 5502507"/>
              <a:gd name="connsiteY5-514" fmla="*/ 2577757 h 5208090"/>
              <a:gd name="connsiteX6-515" fmla="*/ 142 w 5502507"/>
              <a:gd name="connsiteY6-516" fmla="*/ 3754624 h 5208090"/>
              <a:gd name="connsiteX7-517" fmla="*/ 1744275 w 5502507"/>
              <a:gd name="connsiteY7-518" fmla="*/ 5168557 h 5208090"/>
              <a:gd name="connsiteX8-519" fmla="*/ 5173276 w 5502507"/>
              <a:gd name="connsiteY8-520" fmla="*/ 3754624 h 5208090"/>
              <a:gd name="connsiteX9-521" fmla="*/ 4868475 w 5502507"/>
              <a:gd name="connsiteY9-522" fmla="*/ 452624 h 5208090"/>
              <a:gd name="connsiteX0-523" fmla="*/ 4868475 w 5502507"/>
              <a:gd name="connsiteY0-524" fmla="*/ 452624 h 5208090"/>
              <a:gd name="connsiteX1-525" fmla="*/ 4868475 w 5502507"/>
              <a:gd name="connsiteY1-526" fmla="*/ 452624 h 5208090"/>
              <a:gd name="connsiteX2-527" fmla="*/ 4733009 w 5502507"/>
              <a:gd name="connsiteY2-528" fmla="*/ 410291 h 5208090"/>
              <a:gd name="connsiteX3-529" fmla="*/ 1778141 w 5502507"/>
              <a:gd name="connsiteY3-530" fmla="*/ 29290 h 5208090"/>
              <a:gd name="connsiteX4-531" fmla="*/ 474275 w 5502507"/>
              <a:gd name="connsiteY4-532" fmla="*/ 1299290 h 5208090"/>
              <a:gd name="connsiteX5-533" fmla="*/ 906075 w 5502507"/>
              <a:gd name="connsiteY5-534" fmla="*/ 2577757 h 5208090"/>
              <a:gd name="connsiteX6-535" fmla="*/ 142 w 5502507"/>
              <a:gd name="connsiteY6-536" fmla="*/ 3754624 h 5208090"/>
              <a:gd name="connsiteX7-537" fmla="*/ 1744275 w 5502507"/>
              <a:gd name="connsiteY7-538" fmla="*/ 5168557 h 5208090"/>
              <a:gd name="connsiteX8-539" fmla="*/ 5173276 w 5502507"/>
              <a:gd name="connsiteY8-540" fmla="*/ 3754624 h 5208090"/>
              <a:gd name="connsiteX9-541" fmla="*/ 4868475 w 5502507"/>
              <a:gd name="connsiteY9-542" fmla="*/ 452624 h 5208090"/>
              <a:gd name="connsiteX0-543" fmla="*/ 4868475 w 5502507"/>
              <a:gd name="connsiteY0-544" fmla="*/ 448554 h 5204020"/>
              <a:gd name="connsiteX1-545" fmla="*/ 4868475 w 5502507"/>
              <a:gd name="connsiteY1-546" fmla="*/ 448554 h 5204020"/>
              <a:gd name="connsiteX2-547" fmla="*/ 1778141 w 5502507"/>
              <a:gd name="connsiteY2-548" fmla="*/ 25220 h 5204020"/>
              <a:gd name="connsiteX3-549" fmla="*/ 474275 w 5502507"/>
              <a:gd name="connsiteY3-550" fmla="*/ 1295220 h 5204020"/>
              <a:gd name="connsiteX4-551" fmla="*/ 906075 w 5502507"/>
              <a:gd name="connsiteY4-552" fmla="*/ 2573687 h 5204020"/>
              <a:gd name="connsiteX5-553" fmla="*/ 142 w 5502507"/>
              <a:gd name="connsiteY5-554" fmla="*/ 3750554 h 5204020"/>
              <a:gd name="connsiteX6-555" fmla="*/ 1744275 w 5502507"/>
              <a:gd name="connsiteY6-556" fmla="*/ 5164487 h 5204020"/>
              <a:gd name="connsiteX7-557" fmla="*/ 5173276 w 5502507"/>
              <a:gd name="connsiteY7-558" fmla="*/ 3750554 h 5204020"/>
              <a:gd name="connsiteX8-559" fmla="*/ 4868475 w 5502507"/>
              <a:gd name="connsiteY8-560" fmla="*/ 448554 h 5204020"/>
              <a:gd name="connsiteX0-561" fmla="*/ 4868475 w 5502507"/>
              <a:gd name="connsiteY0-562" fmla="*/ 448554 h 5204020"/>
              <a:gd name="connsiteX1-563" fmla="*/ 4868475 w 5502507"/>
              <a:gd name="connsiteY1-564" fmla="*/ 448554 h 5204020"/>
              <a:gd name="connsiteX2-565" fmla="*/ 1778141 w 5502507"/>
              <a:gd name="connsiteY2-566" fmla="*/ 25220 h 5204020"/>
              <a:gd name="connsiteX3-567" fmla="*/ 474275 w 5502507"/>
              <a:gd name="connsiteY3-568" fmla="*/ 1295220 h 5204020"/>
              <a:gd name="connsiteX4-569" fmla="*/ 906075 w 5502507"/>
              <a:gd name="connsiteY4-570" fmla="*/ 2573687 h 5204020"/>
              <a:gd name="connsiteX5-571" fmla="*/ 142 w 5502507"/>
              <a:gd name="connsiteY5-572" fmla="*/ 3750554 h 5204020"/>
              <a:gd name="connsiteX6-573" fmla="*/ 1744275 w 5502507"/>
              <a:gd name="connsiteY6-574" fmla="*/ 5164487 h 5204020"/>
              <a:gd name="connsiteX7-575" fmla="*/ 5173276 w 5502507"/>
              <a:gd name="connsiteY7-576" fmla="*/ 3750554 h 5204020"/>
              <a:gd name="connsiteX8-577" fmla="*/ 4868475 w 5502507"/>
              <a:gd name="connsiteY8-578" fmla="*/ 448554 h 5204020"/>
              <a:gd name="connsiteX0-579" fmla="*/ 4868475 w 5474354"/>
              <a:gd name="connsiteY0-580" fmla="*/ 448554 h 5204020"/>
              <a:gd name="connsiteX1-581" fmla="*/ 4868475 w 5474354"/>
              <a:gd name="connsiteY1-582" fmla="*/ 448554 h 5204020"/>
              <a:gd name="connsiteX2-583" fmla="*/ 1778141 w 5474354"/>
              <a:gd name="connsiteY2-584" fmla="*/ 25220 h 5204020"/>
              <a:gd name="connsiteX3-585" fmla="*/ 474275 w 5474354"/>
              <a:gd name="connsiteY3-586" fmla="*/ 1295220 h 5204020"/>
              <a:gd name="connsiteX4-587" fmla="*/ 906075 w 5474354"/>
              <a:gd name="connsiteY4-588" fmla="*/ 2573687 h 5204020"/>
              <a:gd name="connsiteX5-589" fmla="*/ 142 w 5474354"/>
              <a:gd name="connsiteY5-590" fmla="*/ 3750554 h 5204020"/>
              <a:gd name="connsiteX6-591" fmla="*/ 1744275 w 5474354"/>
              <a:gd name="connsiteY6-592" fmla="*/ 5164487 h 5204020"/>
              <a:gd name="connsiteX7-593" fmla="*/ 5173276 w 5474354"/>
              <a:gd name="connsiteY7-594" fmla="*/ 3750554 h 5204020"/>
              <a:gd name="connsiteX8-595" fmla="*/ 4868475 w 5474354"/>
              <a:gd name="connsiteY8-596" fmla="*/ 448554 h 5204020"/>
              <a:gd name="connsiteX0-597" fmla="*/ 5469608 w 5554393"/>
              <a:gd name="connsiteY0-598" fmla="*/ 1353753 h 5184269"/>
              <a:gd name="connsiteX1-599" fmla="*/ 4868475 w 5554393"/>
              <a:gd name="connsiteY1-600" fmla="*/ 456287 h 5184269"/>
              <a:gd name="connsiteX2-601" fmla="*/ 1778141 w 5554393"/>
              <a:gd name="connsiteY2-602" fmla="*/ 32953 h 5184269"/>
              <a:gd name="connsiteX3-603" fmla="*/ 474275 w 5554393"/>
              <a:gd name="connsiteY3-604" fmla="*/ 1302953 h 5184269"/>
              <a:gd name="connsiteX4-605" fmla="*/ 906075 w 5554393"/>
              <a:gd name="connsiteY4-606" fmla="*/ 2581420 h 5184269"/>
              <a:gd name="connsiteX5-607" fmla="*/ 142 w 5554393"/>
              <a:gd name="connsiteY5-608" fmla="*/ 3758287 h 5184269"/>
              <a:gd name="connsiteX6-609" fmla="*/ 1744275 w 5554393"/>
              <a:gd name="connsiteY6-610" fmla="*/ 5172220 h 5184269"/>
              <a:gd name="connsiteX7-611" fmla="*/ 5173276 w 5554393"/>
              <a:gd name="connsiteY7-612" fmla="*/ 3758287 h 5184269"/>
              <a:gd name="connsiteX8-613" fmla="*/ 5469608 w 5554393"/>
              <a:gd name="connsiteY8-614" fmla="*/ 1353753 h 5184269"/>
              <a:gd name="connsiteX0-615" fmla="*/ 5173276 w 5454864"/>
              <a:gd name="connsiteY0-616" fmla="*/ 3817191 h 5245175"/>
              <a:gd name="connsiteX1-617" fmla="*/ 4868475 w 5454864"/>
              <a:gd name="connsiteY1-618" fmla="*/ 515191 h 5245175"/>
              <a:gd name="connsiteX2-619" fmla="*/ 1778141 w 5454864"/>
              <a:gd name="connsiteY2-620" fmla="*/ 91857 h 5245175"/>
              <a:gd name="connsiteX3-621" fmla="*/ 474275 w 5454864"/>
              <a:gd name="connsiteY3-622" fmla="*/ 1361857 h 5245175"/>
              <a:gd name="connsiteX4-623" fmla="*/ 906075 w 5454864"/>
              <a:gd name="connsiteY4-624" fmla="*/ 2640324 h 5245175"/>
              <a:gd name="connsiteX5-625" fmla="*/ 142 w 5454864"/>
              <a:gd name="connsiteY5-626" fmla="*/ 3817191 h 5245175"/>
              <a:gd name="connsiteX6-627" fmla="*/ 1744275 w 5454864"/>
              <a:gd name="connsiteY6-628" fmla="*/ 5231124 h 5245175"/>
              <a:gd name="connsiteX7-629" fmla="*/ 5173276 w 5454864"/>
              <a:gd name="connsiteY7-630" fmla="*/ 3817191 h 5245175"/>
              <a:gd name="connsiteX0-631" fmla="*/ 5173276 w 5493677"/>
              <a:gd name="connsiteY0-632" fmla="*/ 3725455 h 5151653"/>
              <a:gd name="connsiteX1-633" fmla="*/ 4961608 w 5493677"/>
              <a:gd name="connsiteY1-634" fmla="*/ 1210855 h 5151653"/>
              <a:gd name="connsiteX2-635" fmla="*/ 1778141 w 5493677"/>
              <a:gd name="connsiteY2-636" fmla="*/ 121 h 5151653"/>
              <a:gd name="connsiteX3-637" fmla="*/ 474275 w 5493677"/>
              <a:gd name="connsiteY3-638" fmla="*/ 1270121 h 5151653"/>
              <a:gd name="connsiteX4-639" fmla="*/ 906075 w 5493677"/>
              <a:gd name="connsiteY4-640" fmla="*/ 2548588 h 5151653"/>
              <a:gd name="connsiteX5-641" fmla="*/ 142 w 5493677"/>
              <a:gd name="connsiteY5-642" fmla="*/ 3725455 h 5151653"/>
              <a:gd name="connsiteX6-643" fmla="*/ 1744275 w 5493677"/>
              <a:gd name="connsiteY6-644" fmla="*/ 5139388 h 5151653"/>
              <a:gd name="connsiteX7-645" fmla="*/ 5173276 w 5493677"/>
              <a:gd name="connsiteY7-646" fmla="*/ 3725455 h 5151653"/>
              <a:gd name="connsiteX0-647" fmla="*/ 5173276 w 5443805"/>
              <a:gd name="connsiteY0-648" fmla="*/ 2658795 h 4084993"/>
              <a:gd name="connsiteX1-649" fmla="*/ 4961608 w 5443805"/>
              <a:gd name="connsiteY1-650" fmla="*/ 144195 h 4084993"/>
              <a:gd name="connsiteX2-651" fmla="*/ 2861874 w 5443805"/>
              <a:gd name="connsiteY2-652" fmla="*/ 296594 h 4084993"/>
              <a:gd name="connsiteX3-653" fmla="*/ 474275 w 5443805"/>
              <a:gd name="connsiteY3-654" fmla="*/ 203461 h 4084993"/>
              <a:gd name="connsiteX4-655" fmla="*/ 906075 w 5443805"/>
              <a:gd name="connsiteY4-656" fmla="*/ 1481928 h 4084993"/>
              <a:gd name="connsiteX5-657" fmla="*/ 142 w 5443805"/>
              <a:gd name="connsiteY5-658" fmla="*/ 2658795 h 4084993"/>
              <a:gd name="connsiteX6-659" fmla="*/ 1744275 w 5443805"/>
              <a:gd name="connsiteY6-660" fmla="*/ 4072728 h 4084993"/>
              <a:gd name="connsiteX7-661" fmla="*/ 5173276 w 5443805"/>
              <a:gd name="connsiteY7-662" fmla="*/ 2658795 h 4084993"/>
              <a:gd name="connsiteX0-663" fmla="*/ 5173291 w 5443820"/>
              <a:gd name="connsiteY0-664" fmla="*/ 3054777 h 4480975"/>
              <a:gd name="connsiteX1-665" fmla="*/ 4961623 w 5443820"/>
              <a:gd name="connsiteY1-666" fmla="*/ 540177 h 4480975"/>
              <a:gd name="connsiteX2-667" fmla="*/ 2861889 w 5443820"/>
              <a:gd name="connsiteY2-668" fmla="*/ 692576 h 4480975"/>
              <a:gd name="connsiteX3-669" fmla="*/ 948423 w 5443820"/>
              <a:gd name="connsiteY3-670" fmla="*/ 32176 h 4480975"/>
              <a:gd name="connsiteX4-671" fmla="*/ 906090 w 5443820"/>
              <a:gd name="connsiteY4-672" fmla="*/ 1877910 h 4480975"/>
              <a:gd name="connsiteX5-673" fmla="*/ 157 w 5443820"/>
              <a:gd name="connsiteY5-674" fmla="*/ 3054777 h 4480975"/>
              <a:gd name="connsiteX6-675" fmla="*/ 1744290 w 5443820"/>
              <a:gd name="connsiteY6-676" fmla="*/ 4468710 h 4480975"/>
              <a:gd name="connsiteX7-677" fmla="*/ 5173291 w 5443820"/>
              <a:gd name="connsiteY7-678" fmla="*/ 3054777 h 4480975"/>
              <a:gd name="connsiteX0-679" fmla="*/ 5173291 w 5443820"/>
              <a:gd name="connsiteY0-680" fmla="*/ 3164943 h 4591141"/>
              <a:gd name="connsiteX1-681" fmla="*/ 4961623 w 5443820"/>
              <a:gd name="connsiteY1-682" fmla="*/ 650343 h 4591141"/>
              <a:gd name="connsiteX2-683" fmla="*/ 2861889 w 5443820"/>
              <a:gd name="connsiteY2-684" fmla="*/ 802742 h 4591141"/>
              <a:gd name="connsiteX3-685" fmla="*/ 948423 w 5443820"/>
              <a:gd name="connsiteY3-686" fmla="*/ 142342 h 4591141"/>
              <a:gd name="connsiteX4-687" fmla="*/ 906090 w 5443820"/>
              <a:gd name="connsiteY4-688" fmla="*/ 1988076 h 4591141"/>
              <a:gd name="connsiteX5-689" fmla="*/ 157 w 5443820"/>
              <a:gd name="connsiteY5-690" fmla="*/ 3164943 h 4591141"/>
              <a:gd name="connsiteX6-691" fmla="*/ 1744290 w 5443820"/>
              <a:gd name="connsiteY6-692" fmla="*/ 4578876 h 4591141"/>
              <a:gd name="connsiteX7-693" fmla="*/ 5173291 w 5443820"/>
              <a:gd name="connsiteY7-694" fmla="*/ 3164943 h 4591141"/>
              <a:gd name="connsiteX0-695" fmla="*/ 5173291 w 5438224"/>
              <a:gd name="connsiteY0-696" fmla="*/ 3067283 h 4493481"/>
              <a:gd name="connsiteX1-697" fmla="*/ 4961623 w 5438224"/>
              <a:gd name="connsiteY1-698" fmla="*/ 552683 h 4493481"/>
              <a:gd name="connsiteX2-699" fmla="*/ 2997355 w 5438224"/>
              <a:gd name="connsiteY2-700" fmla="*/ 569616 h 4493481"/>
              <a:gd name="connsiteX3-701" fmla="*/ 948423 w 5438224"/>
              <a:gd name="connsiteY3-702" fmla="*/ 44682 h 4493481"/>
              <a:gd name="connsiteX4-703" fmla="*/ 906090 w 5438224"/>
              <a:gd name="connsiteY4-704" fmla="*/ 1890416 h 4493481"/>
              <a:gd name="connsiteX5-705" fmla="*/ 157 w 5438224"/>
              <a:gd name="connsiteY5-706" fmla="*/ 3067283 h 4493481"/>
              <a:gd name="connsiteX6-707" fmla="*/ 1744290 w 5438224"/>
              <a:gd name="connsiteY6-708" fmla="*/ 4481216 h 4493481"/>
              <a:gd name="connsiteX7-709" fmla="*/ 5173291 w 5438224"/>
              <a:gd name="connsiteY7-710" fmla="*/ 3067283 h 4493481"/>
              <a:gd name="connsiteX0-711" fmla="*/ 5173291 w 5438224"/>
              <a:gd name="connsiteY0-712" fmla="*/ 3306203 h 4732401"/>
              <a:gd name="connsiteX1-713" fmla="*/ 4961623 w 5438224"/>
              <a:gd name="connsiteY1-714" fmla="*/ 791603 h 4732401"/>
              <a:gd name="connsiteX2-715" fmla="*/ 2997355 w 5438224"/>
              <a:gd name="connsiteY2-716" fmla="*/ 808536 h 4732401"/>
              <a:gd name="connsiteX3-717" fmla="*/ 948423 w 5438224"/>
              <a:gd name="connsiteY3-718" fmla="*/ 283602 h 4732401"/>
              <a:gd name="connsiteX4-719" fmla="*/ 906090 w 5438224"/>
              <a:gd name="connsiteY4-720" fmla="*/ 2129336 h 4732401"/>
              <a:gd name="connsiteX5-721" fmla="*/ 157 w 5438224"/>
              <a:gd name="connsiteY5-722" fmla="*/ 3306203 h 4732401"/>
              <a:gd name="connsiteX6-723" fmla="*/ 1744290 w 5438224"/>
              <a:gd name="connsiteY6-724" fmla="*/ 4720136 h 4732401"/>
              <a:gd name="connsiteX7-725" fmla="*/ 5173291 w 5438224"/>
              <a:gd name="connsiteY7-726" fmla="*/ 3306203 h 4732401"/>
              <a:gd name="connsiteX0-727" fmla="*/ 5195104 w 5444413"/>
              <a:gd name="connsiteY0-728" fmla="*/ 3306203 h 4631936"/>
              <a:gd name="connsiteX1-729" fmla="*/ 4983436 w 5444413"/>
              <a:gd name="connsiteY1-730" fmla="*/ 791603 h 4631936"/>
              <a:gd name="connsiteX2-731" fmla="*/ 3019168 w 5444413"/>
              <a:gd name="connsiteY2-732" fmla="*/ 808536 h 4631936"/>
              <a:gd name="connsiteX3-733" fmla="*/ 970236 w 5444413"/>
              <a:gd name="connsiteY3-734" fmla="*/ 283602 h 4631936"/>
              <a:gd name="connsiteX4-735" fmla="*/ 927903 w 5444413"/>
              <a:gd name="connsiteY4-736" fmla="*/ 2129336 h 4631936"/>
              <a:gd name="connsiteX5-737" fmla="*/ 21970 w 5444413"/>
              <a:gd name="connsiteY5-738" fmla="*/ 3306203 h 4631936"/>
              <a:gd name="connsiteX6-739" fmla="*/ 1977770 w 5444413"/>
              <a:gd name="connsiteY6-740" fmla="*/ 4618536 h 4631936"/>
              <a:gd name="connsiteX7-741" fmla="*/ 5195104 w 5444413"/>
              <a:gd name="connsiteY7-742" fmla="*/ 3306203 h 4631936"/>
              <a:gd name="connsiteX0-743" fmla="*/ 5228393 w 5477702"/>
              <a:gd name="connsiteY0-744" fmla="*/ 3306203 h 4619078"/>
              <a:gd name="connsiteX1-745" fmla="*/ 5016725 w 5477702"/>
              <a:gd name="connsiteY1-746" fmla="*/ 791603 h 4619078"/>
              <a:gd name="connsiteX2-747" fmla="*/ 3052457 w 5477702"/>
              <a:gd name="connsiteY2-748" fmla="*/ 808536 h 4619078"/>
              <a:gd name="connsiteX3-749" fmla="*/ 1003525 w 5477702"/>
              <a:gd name="connsiteY3-750" fmla="*/ 283602 h 4619078"/>
              <a:gd name="connsiteX4-751" fmla="*/ 961192 w 5477702"/>
              <a:gd name="connsiteY4-752" fmla="*/ 2129336 h 4619078"/>
              <a:gd name="connsiteX5-753" fmla="*/ 21392 w 5477702"/>
              <a:gd name="connsiteY5-754" fmla="*/ 3450137 h 4619078"/>
              <a:gd name="connsiteX6-755" fmla="*/ 2011059 w 5477702"/>
              <a:gd name="connsiteY6-756" fmla="*/ 4618536 h 4619078"/>
              <a:gd name="connsiteX7-757" fmla="*/ 5228393 w 5477702"/>
              <a:gd name="connsiteY7-758" fmla="*/ 3306203 h 4619078"/>
              <a:gd name="connsiteX0-759" fmla="*/ 5211484 w 5460793"/>
              <a:gd name="connsiteY0-760" fmla="*/ 3306203 h 4619725"/>
              <a:gd name="connsiteX1-761" fmla="*/ 4999816 w 5460793"/>
              <a:gd name="connsiteY1-762" fmla="*/ 791603 h 4619725"/>
              <a:gd name="connsiteX2-763" fmla="*/ 3035548 w 5460793"/>
              <a:gd name="connsiteY2-764" fmla="*/ 808536 h 4619725"/>
              <a:gd name="connsiteX3-765" fmla="*/ 986616 w 5460793"/>
              <a:gd name="connsiteY3-766" fmla="*/ 283602 h 4619725"/>
              <a:gd name="connsiteX4-767" fmla="*/ 944283 w 5460793"/>
              <a:gd name="connsiteY4-768" fmla="*/ 2129336 h 4619725"/>
              <a:gd name="connsiteX5-769" fmla="*/ 4483 w 5460793"/>
              <a:gd name="connsiteY5-770" fmla="*/ 3450137 h 4619725"/>
              <a:gd name="connsiteX6-771" fmla="*/ 1994150 w 5460793"/>
              <a:gd name="connsiteY6-772" fmla="*/ 4618536 h 4619725"/>
              <a:gd name="connsiteX7-773" fmla="*/ 5211484 w 5460793"/>
              <a:gd name="connsiteY7-774" fmla="*/ 3306203 h 4619725"/>
              <a:gd name="connsiteX0-775" fmla="*/ 5253648 w 5502957"/>
              <a:gd name="connsiteY0-776" fmla="*/ 3306203 h 4618555"/>
              <a:gd name="connsiteX1-777" fmla="*/ 5041980 w 5502957"/>
              <a:gd name="connsiteY1-778" fmla="*/ 791603 h 4618555"/>
              <a:gd name="connsiteX2-779" fmla="*/ 3077712 w 5502957"/>
              <a:gd name="connsiteY2-780" fmla="*/ 808536 h 4618555"/>
              <a:gd name="connsiteX3-781" fmla="*/ 1028780 w 5502957"/>
              <a:gd name="connsiteY3-782" fmla="*/ 283602 h 4618555"/>
              <a:gd name="connsiteX4-783" fmla="*/ 986447 w 5502957"/>
              <a:gd name="connsiteY4-784" fmla="*/ 2129336 h 4618555"/>
              <a:gd name="connsiteX5-785" fmla="*/ 4313 w 5502957"/>
              <a:gd name="connsiteY5-786" fmla="*/ 3280804 h 4618555"/>
              <a:gd name="connsiteX6-787" fmla="*/ 2036314 w 5502957"/>
              <a:gd name="connsiteY6-788" fmla="*/ 4618536 h 4618555"/>
              <a:gd name="connsiteX7-789" fmla="*/ 5253648 w 5502957"/>
              <a:gd name="connsiteY7-790" fmla="*/ 3306203 h 4618555"/>
              <a:gd name="connsiteX0-791" fmla="*/ 5283366 w 5532675"/>
              <a:gd name="connsiteY0-792" fmla="*/ 3306203 h 4618555"/>
              <a:gd name="connsiteX1-793" fmla="*/ 5071698 w 5532675"/>
              <a:gd name="connsiteY1-794" fmla="*/ 791603 h 4618555"/>
              <a:gd name="connsiteX2-795" fmla="*/ 3107430 w 5532675"/>
              <a:gd name="connsiteY2-796" fmla="*/ 808536 h 4618555"/>
              <a:gd name="connsiteX3-797" fmla="*/ 1058498 w 5532675"/>
              <a:gd name="connsiteY3-798" fmla="*/ 283602 h 4618555"/>
              <a:gd name="connsiteX4-799" fmla="*/ 1016165 w 5532675"/>
              <a:gd name="connsiteY4-800" fmla="*/ 2129336 h 4618555"/>
              <a:gd name="connsiteX5-801" fmla="*/ 34031 w 5532675"/>
              <a:gd name="connsiteY5-802" fmla="*/ 3280804 h 4618555"/>
              <a:gd name="connsiteX6-803" fmla="*/ 2066032 w 5532675"/>
              <a:gd name="connsiteY6-804" fmla="*/ 4618536 h 4618555"/>
              <a:gd name="connsiteX7-805" fmla="*/ 5283366 w 5532675"/>
              <a:gd name="connsiteY7-806" fmla="*/ 3306203 h 4618555"/>
              <a:gd name="connsiteX0-807" fmla="*/ 4792299 w 5239042"/>
              <a:gd name="connsiteY0-808" fmla="*/ 3467070 h 4619801"/>
              <a:gd name="connsiteX1-809" fmla="*/ 5071698 w 5239042"/>
              <a:gd name="connsiteY1-810" fmla="*/ 791603 h 4619801"/>
              <a:gd name="connsiteX2-811" fmla="*/ 3107430 w 5239042"/>
              <a:gd name="connsiteY2-812" fmla="*/ 808536 h 4619801"/>
              <a:gd name="connsiteX3-813" fmla="*/ 1058498 w 5239042"/>
              <a:gd name="connsiteY3-814" fmla="*/ 283602 h 4619801"/>
              <a:gd name="connsiteX4-815" fmla="*/ 1016165 w 5239042"/>
              <a:gd name="connsiteY4-816" fmla="*/ 2129336 h 4619801"/>
              <a:gd name="connsiteX5-817" fmla="*/ 34031 w 5239042"/>
              <a:gd name="connsiteY5-818" fmla="*/ 3280804 h 4619801"/>
              <a:gd name="connsiteX6-819" fmla="*/ 2066032 w 5239042"/>
              <a:gd name="connsiteY6-820" fmla="*/ 4618536 h 4619801"/>
              <a:gd name="connsiteX7-821" fmla="*/ 4792299 w 5239042"/>
              <a:gd name="connsiteY7-822" fmla="*/ 3467070 h 4619801"/>
              <a:gd name="connsiteX0-823" fmla="*/ 4792299 w 5239042"/>
              <a:gd name="connsiteY0-824" fmla="*/ 3431782 h 4584513"/>
              <a:gd name="connsiteX1-825" fmla="*/ 5071698 w 5239042"/>
              <a:gd name="connsiteY1-826" fmla="*/ 756315 h 4584513"/>
              <a:gd name="connsiteX2-827" fmla="*/ 3107430 w 5239042"/>
              <a:gd name="connsiteY2-828" fmla="*/ 773248 h 4584513"/>
              <a:gd name="connsiteX3-829" fmla="*/ 1058498 w 5239042"/>
              <a:gd name="connsiteY3-830" fmla="*/ 248314 h 4584513"/>
              <a:gd name="connsiteX4-831" fmla="*/ 1016165 w 5239042"/>
              <a:gd name="connsiteY4-832" fmla="*/ 2094048 h 4584513"/>
              <a:gd name="connsiteX5-833" fmla="*/ 34031 w 5239042"/>
              <a:gd name="connsiteY5-834" fmla="*/ 3245516 h 4584513"/>
              <a:gd name="connsiteX6-835" fmla="*/ 2066032 w 5239042"/>
              <a:gd name="connsiteY6-836" fmla="*/ 4583248 h 4584513"/>
              <a:gd name="connsiteX7-837" fmla="*/ 4792299 w 5239042"/>
              <a:gd name="connsiteY7-838" fmla="*/ 3431782 h 4584513"/>
              <a:gd name="connsiteX0-839" fmla="*/ 4792299 w 5425281"/>
              <a:gd name="connsiteY0-840" fmla="*/ 3431782 h 4584513"/>
              <a:gd name="connsiteX1-841" fmla="*/ 5071698 w 5425281"/>
              <a:gd name="connsiteY1-842" fmla="*/ 756315 h 4584513"/>
              <a:gd name="connsiteX2-843" fmla="*/ 3107430 w 5425281"/>
              <a:gd name="connsiteY2-844" fmla="*/ 773248 h 4584513"/>
              <a:gd name="connsiteX3-845" fmla="*/ 1058498 w 5425281"/>
              <a:gd name="connsiteY3-846" fmla="*/ 248314 h 4584513"/>
              <a:gd name="connsiteX4-847" fmla="*/ 1016165 w 5425281"/>
              <a:gd name="connsiteY4-848" fmla="*/ 2094048 h 4584513"/>
              <a:gd name="connsiteX5-849" fmla="*/ 34031 w 5425281"/>
              <a:gd name="connsiteY5-850" fmla="*/ 3245516 h 4584513"/>
              <a:gd name="connsiteX6-851" fmla="*/ 2066032 w 5425281"/>
              <a:gd name="connsiteY6-852" fmla="*/ 4583248 h 4584513"/>
              <a:gd name="connsiteX7-853" fmla="*/ 4792299 w 5425281"/>
              <a:gd name="connsiteY7-854" fmla="*/ 3431782 h 4584513"/>
              <a:gd name="connsiteX0-855" fmla="*/ 4792299 w 5298405"/>
              <a:gd name="connsiteY0-856" fmla="*/ 3429787 h 4582552"/>
              <a:gd name="connsiteX1-857" fmla="*/ 4893898 w 5298405"/>
              <a:gd name="connsiteY1-858" fmla="*/ 661187 h 4582552"/>
              <a:gd name="connsiteX2-859" fmla="*/ 3107430 w 5298405"/>
              <a:gd name="connsiteY2-860" fmla="*/ 771253 h 4582552"/>
              <a:gd name="connsiteX3-861" fmla="*/ 1058498 w 5298405"/>
              <a:gd name="connsiteY3-862" fmla="*/ 246319 h 4582552"/>
              <a:gd name="connsiteX4-863" fmla="*/ 1016165 w 5298405"/>
              <a:gd name="connsiteY4-864" fmla="*/ 2092053 h 4582552"/>
              <a:gd name="connsiteX5-865" fmla="*/ 34031 w 5298405"/>
              <a:gd name="connsiteY5-866" fmla="*/ 3243521 h 4582552"/>
              <a:gd name="connsiteX6-867" fmla="*/ 2066032 w 5298405"/>
              <a:gd name="connsiteY6-868" fmla="*/ 4581253 h 4582552"/>
              <a:gd name="connsiteX7-869" fmla="*/ 4792299 w 5298405"/>
              <a:gd name="connsiteY7-870" fmla="*/ 3429787 h 4582552"/>
              <a:gd name="connsiteX0-871" fmla="*/ 4792299 w 5298405"/>
              <a:gd name="connsiteY0-872" fmla="*/ 3436418 h 4589183"/>
              <a:gd name="connsiteX1-873" fmla="*/ 4893898 w 5298405"/>
              <a:gd name="connsiteY1-874" fmla="*/ 667818 h 4589183"/>
              <a:gd name="connsiteX2-875" fmla="*/ 3107430 w 5298405"/>
              <a:gd name="connsiteY2-876" fmla="*/ 777884 h 4589183"/>
              <a:gd name="connsiteX3-877" fmla="*/ 1058498 w 5298405"/>
              <a:gd name="connsiteY3-878" fmla="*/ 252950 h 4589183"/>
              <a:gd name="connsiteX4-879" fmla="*/ 1016165 w 5298405"/>
              <a:gd name="connsiteY4-880" fmla="*/ 2098684 h 4589183"/>
              <a:gd name="connsiteX5-881" fmla="*/ 34031 w 5298405"/>
              <a:gd name="connsiteY5-882" fmla="*/ 3250152 h 4589183"/>
              <a:gd name="connsiteX6-883" fmla="*/ 2066032 w 5298405"/>
              <a:gd name="connsiteY6-884" fmla="*/ 4587884 h 4589183"/>
              <a:gd name="connsiteX7-885" fmla="*/ 4792299 w 5298405"/>
              <a:gd name="connsiteY7-886" fmla="*/ 3436418 h 4589183"/>
              <a:gd name="connsiteX0-887" fmla="*/ 4792299 w 5275650"/>
              <a:gd name="connsiteY0-888" fmla="*/ 3429607 h 4582375"/>
              <a:gd name="connsiteX1-889" fmla="*/ 4860031 w 5275650"/>
              <a:gd name="connsiteY1-890" fmla="*/ 652540 h 4582375"/>
              <a:gd name="connsiteX2-891" fmla="*/ 3107430 w 5275650"/>
              <a:gd name="connsiteY2-892" fmla="*/ 771073 h 4582375"/>
              <a:gd name="connsiteX3-893" fmla="*/ 1058498 w 5275650"/>
              <a:gd name="connsiteY3-894" fmla="*/ 246139 h 4582375"/>
              <a:gd name="connsiteX4-895" fmla="*/ 1016165 w 5275650"/>
              <a:gd name="connsiteY4-896" fmla="*/ 2091873 h 4582375"/>
              <a:gd name="connsiteX5-897" fmla="*/ 34031 w 5275650"/>
              <a:gd name="connsiteY5-898" fmla="*/ 3243341 h 4582375"/>
              <a:gd name="connsiteX6-899" fmla="*/ 2066032 w 5275650"/>
              <a:gd name="connsiteY6-900" fmla="*/ 4581073 h 4582375"/>
              <a:gd name="connsiteX7-901" fmla="*/ 4792299 w 5275650"/>
              <a:gd name="connsiteY7-902" fmla="*/ 3429607 h 4582375"/>
              <a:gd name="connsiteX0-903" fmla="*/ 4792299 w 5376915"/>
              <a:gd name="connsiteY0-904" fmla="*/ 3429607 h 4582375"/>
              <a:gd name="connsiteX1-905" fmla="*/ 4860031 w 5376915"/>
              <a:gd name="connsiteY1-906" fmla="*/ 652540 h 4582375"/>
              <a:gd name="connsiteX2-907" fmla="*/ 3107430 w 5376915"/>
              <a:gd name="connsiteY2-908" fmla="*/ 771073 h 4582375"/>
              <a:gd name="connsiteX3-909" fmla="*/ 1058498 w 5376915"/>
              <a:gd name="connsiteY3-910" fmla="*/ 246139 h 4582375"/>
              <a:gd name="connsiteX4-911" fmla="*/ 1016165 w 5376915"/>
              <a:gd name="connsiteY4-912" fmla="*/ 2091873 h 4582375"/>
              <a:gd name="connsiteX5-913" fmla="*/ 34031 w 5376915"/>
              <a:gd name="connsiteY5-914" fmla="*/ 3243341 h 4582375"/>
              <a:gd name="connsiteX6-915" fmla="*/ 2066032 w 5376915"/>
              <a:gd name="connsiteY6-916" fmla="*/ 4581073 h 4582375"/>
              <a:gd name="connsiteX7-917" fmla="*/ 4792299 w 5376915"/>
              <a:gd name="connsiteY7-918" fmla="*/ 3429607 h 4582375"/>
              <a:gd name="connsiteX0-919" fmla="*/ 4792299 w 5376915"/>
              <a:gd name="connsiteY0-920" fmla="*/ 3394868 h 4547636"/>
              <a:gd name="connsiteX1-921" fmla="*/ 4860031 w 5376915"/>
              <a:gd name="connsiteY1-922" fmla="*/ 617801 h 4547636"/>
              <a:gd name="connsiteX2-923" fmla="*/ 3107430 w 5376915"/>
              <a:gd name="connsiteY2-924" fmla="*/ 736334 h 4547636"/>
              <a:gd name="connsiteX3-925" fmla="*/ 1058498 w 5376915"/>
              <a:gd name="connsiteY3-926" fmla="*/ 211400 h 4547636"/>
              <a:gd name="connsiteX4-927" fmla="*/ 1016165 w 5376915"/>
              <a:gd name="connsiteY4-928" fmla="*/ 2057134 h 4547636"/>
              <a:gd name="connsiteX5-929" fmla="*/ 34031 w 5376915"/>
              <a:gd name="connsiteY5-930" fmla="*/ 3208602 h 4547636"/>
              <a:gd name="connsiteX6-931" fmla="*/ 2066032 w 5376915"/>
              <a:gd name="connsiteY6-932" fmla="*/ 4546334 h 4547636"/>
              <a:gd name="connsiteX7-933" fmla="*/ 4792299 w 5376915"/>
              <a:gd name="connsiteY7-934" fmla="*/ 3394868 h 4547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376915" h="4547636">
                <a:moveTo>
                  <a:pt x="4792299" y="3394868"/>
                </a:moveTo>
                <a:cubicBezTo>
                  <a:pt x="5257966" y="2740113"/>
                  <a:pt x="5801241" y="1314890"/>
                  <a:pt x="4860031" y="617801"/>
                </a:cubicBezTo>
                <a:cubicBezTo>
                  <a:pt x="4438480" y="305587"/>
                  <a:pt x="3741019" y="804067"/>
                  <a:pt x="3107430" y="736334"/>
                </a:cubicBezTo>
                <a:cubicBezTo>
                  <a:pt x="2473841" y="668601"/>
                  <a:pt x="2025108" y="-457466"/>
                  <a:pt x="1058498" y="211400"/>
                </a:cubicBezTo>
                <a:cubicBezTo>
                  <a:pt x="91888" y="880266"/>
                  <a:pt x="1186909" y="1557600"/>
                  <a:pt x="1016165" y="2057134"/>
                </a:cubicBezTo>
                <a:cubicBezTo>
                  <a:pt x="845421" y="2556668"/>
                  <a:pt x="-200214" y="2395802"/>
                  <a:pt x="34031" y="3208602"/>
                </a:cubicBezTo>
                <a:cubicBezTo>
                  <a:pt x="268276" y="4021402"/>
                  <a:pt x="1272987" y="4515290"/>
                  <a:pt x="2066032" y="4546334"/>
                </a:cubicBezTo>
                <a:cubicBezTo>
                  <a:pt x="2859077" y="4577378"/>
                  <a:pt x="4326633" y="4049624"/>
                  <a:pt x="4792299" y="33948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33124" y="330201"/>
            <a:ext cx="4158876" cy="6527799"/>
          </a:xfrm>
          <a:prstGeom prst="rect">
            <a:avLst/>
          </a:prstGeom>
        </p:spPr>
      </p:pic>
      <p:sp>
        <p:nvSpPr>
          <p:cNvPr id="29" name="矩形 28"/>
          <p:cNvSpPr/>
          <p:nvPr userDrawn="1">
            <p:custDataLst>
              <p:tags r:id="rId5"/>
            </p:custDataLst>
          </p:nvPr>
        </p:nvSpPr>
        <p:spPr>
          <a:xfrm>
            <a:off x="8089508" y="703628"/>
            <a:ext cx="473172" cy="4731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 userDrawn="1">
            <p:custDataLst>
              <p:tags r:id="rId6"/>
            </p:custDataLst>
          </p:nvPr>
        </p:nvSpPr>
        <p:spPr>
          <a:xfrm>
            <a:off x="10920664" y="5303361"/>
            <a:ext cx="4064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图片 30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b="1118"/>
          <a:stretch>
            <a:fillRect/>
          </a:stretch>
        </p:blipFill>
        <p:spPr>
          <a:xfrm>
            <a:off x="8089265" y="1466850"/>
            <a:ext cx="4114165" cy="5391150"/>
          </a:xfrm>
          <a:prstGeom prst="rect">
            <a:avLst/>
          </a:prstGeom>
        </p:spPr>
      </p:pic>
      <p:sp>
        <p:nvSpPr>
          <p:cNvPr id="34" name="矩形 33"/>
          <p:cNvSpPr/>
          <p:nvPr userDrawn="1">
            <p:custDataLst>
              <p:tags r:id="rId9"/>
            </p:custDataLst>
          </p:nvPr>
        </p:nvSpPr>
        <p:spPr>
          <a:xfrm rot="19587864">
            <a:off x="9999816" y="5133099"/>
            <a:ext cx="896291" cy="358957"/>
          </a:xfrm>
          <a:prstGeom prst="rect">
            <a:avLst/>
          </a:prstGeom>
          <a:gradFill>
            <a:gsLst>
              <a:gs pos="0">
                <a:schemeClr val="accent6"/>
              </a:gs>
              <a:gs pos="5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日期"/>
          <p:cNvSpPr>
            <a:spLocks noGrp="1"/>
          </p:cNvSpPr>
          <p:nvPr>
            <p:ph type="body" idx="16386" hasCustomPrompt="1"/>
            <p:custDataLst>
              <p:tags r:id="rId10"/>
            </p:custDataLst>
          </p:nvPr>
        </p:nvSpPr>
        <p:spPr>
          <a:xfrm>
            <a:off x="1016000" y="1651000"/>
            <a:ext cx="6097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 sz="1600">
                <a:latin typeface="+mn-lt"/>
                <a:ea typeface="+mn-ea"/>
                <a:cs typeface="+mn-cs"/>
              </a:defRPr>
            </a:lvl4pPr>
            <a:lvl5pPr marL="1828800" indent="0" algn="ctr">
              <a:buNone/>
              <a:defRPr sz="1600">
                <a:latin typeface="+mn-lt"/>
                <a:ea typeface="+mn-ea"/>
                <a:cs typeface="+mn-cs"/>
              </a:defRPr>
            </a:lvl5pPr>
            <a:lvl6pPr marL="2286000" indent="0" algn="ctr">
              <a:buNone/>
              <a:defRPr sz="1600">
                <a:latin typeface="+mn-lt"/>
                <a:ea typeface="+mn-ea"/>
                <a:cs typeface="+mn-cs"/>
              </a:defRPr>
            </a:lvl6pPr>
            <a:lvl7pPr marL="2743200" indent="0" algn="ctr">
              <a:buNone/>
              <a:defRPr sz="1600">
                <a:latin typeface="+mn-lt"/>
                <a:ea typeface="+mn-ea"/>
                <a:cs typeface="+mn-cs"/>
              </a:defRPr>
            </a:lvl7pPr>
            <a:lvl8pPr marL="3200400" indent="0" algn="ctr">
              <a:buNone/>
              <a:defRPr sz="1600">
                <a:latin typeface="+mn-lt"/>
                <a:ea typeface="+mn-ea"/>
                <a:cs typeface="+mn-cs"/>
              </a:defRPr>
            </a:lvl8pPr>
            <a:lvl9pPr marL="3657600" indent="0" algn="ctr">
              <a:buNone/>
              <a:defRPr sz="16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11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8" name="署名占位符 10"/>
          <p:cNvSpPr>
            <a:spLocks noGrp="1"/>
          </p:cNvSpPr>
          <p:nvPr>
            <p:ph type="body" sz="quarter" idx="16387" hasCustomPrompt="1"/>
            <p:custDataLst>
              <p:tags r:id="rId12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3"/>
          <p:cNvSpPr/>
          <p:nvPr userDrawn="1">
            <p:custDataLst>
              <p:tags r:id="rId2"/>
            </p:custDataLst>
          </p:nvPr>
        </p:nvSpPr>
        <p:spPr>
          <a:xfrm rot="11184233">
            <a:off x="-224790" y="-182245"/>
            <a:ext cx="2997835" cy="4558030"/>
          </a:xfrm>
          <a:custGeom>
            <a:avLst/>
            <a:gdLst>
              <a:gd name="connsiteX0" fmla="*/ 2349566 w 2349566"/>
              <a:gd name="connsiteY0" fmla="*/ 3311048 h 3572681"/>
              <a:gd name="connsiteX1" fmla="*/ 18479 w 2349566"/>
              <a:gd name="connsiteY1" fmla="*/ 3572681 h 3572681"/>
              <a:gd name="connsiteX2" fmla="*/ 17942 w 2349566"/>
              <a:gd name="connsiteY2" fmla="*/ 3570523 h 3572681"/>
              <a:gd name="connsiteX3" fmla="*/ 1157258 w 2349566"/>
              <a:gd name="connsiteY3" fmla="*/ 2342764 h 3572681"/>
              <a:gd name="connsiteX4" fmla="*/ 1205469 w 2349566"/>
              <a:gd name="connsiteY4" fmla="*/ 240752 h 3572681"/>
              <a:gd name="connsiteX5" fmla="*/ 1933006 w 2349566"/>
              <a:gd name="connsiteY5" fmla="*/ 1957 h 3572681"/>
              <a:gd name="connsiteX6" fmla="*/ 1978971 w 2349566"/>
              <a:gd name="connsiteY6" fmla="*/ 9133 h 357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9566" h="3572681">
                <a:moveTo>
                  <a:pt x="2349566" y="3311048"/>
                </a:moveTo>
                <a:lnTo>
                  <a:pt x="18479" y="3572681"/>
                </a:lnTo>
                <a:lnTo>
                  <a:pt x="17942" y="3570523"/>
                </a:lnTo>
                <a:cubicBezTo>
                  <a:pt x="-154560" y="2739171"/>
                  <a:pt x="968883" y="2893879"/>
                  <a:pt x="1157258" y="2342764"/>
                </a:cubicBezTo>
                <a:cubicBezTo>
                  <a:pt x="1351710" y="1773870"/>
                  <a:pt x="104646" y="1002490"/>
                  <a:pt x="1205469" y="240752"/>
                </a:cubicBezTo>
                <a:cubicBezTo>
                  <a:pt x="1480675" y="50318"/>
                  <a:pt x="1719019" y="-12356"/>
                  <a:pt x="1933006" y="1957"/>
                </a:cubicBezTo>
                <a:lnTo>
                  <a:pt x="1978971" y="913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4"/>
          <p:cNvSpPr/>
          <p:nvPr userDrawn="1">
            <p:custDataLst>
              <p:tags r:id="rId3"/>
            </p:custDataLst>
          </p:nvPr>
        </p:nvSpPr>
        <p:spPr>
          <a:xfrm rot="19561735">
            <a:off x="7057390" y="4278630"/>
            <a:ext cx="5814695" cy="3711575"/>
          </a:xfrm>
          <a:custGeom>
            <a:avLst/>
            <a:gdLst>
              <a:gd name="connsiteX0" fmla="*/ 5259800 w 5814920"/>
              <a:gd name="connsiteY0" fmla="*/ 780767 h 3711777"/>
              <a:gd name="connsiteX1" fmla="*/ 5791747 w 5814920"/>
              <a:gd name="connsiteY1" fmla="*/ 1471179 h 3711777"/>
              <a:gd name="connsiteX2" fmla="*/ 5814920 w 5814920"/>
              <a:gd name="connsiteY2" fmla="*/ 1538047 h 3711777"/>
              <a:gd name="connsiteX3" fmla="*/ 4350316 w 5814920"/>
              <a:gd name="connsiteY3" fmla="*/ 3711777 h 3711777"/>
              <a:gd name="connsiteX4" fmla="*/ 0 w 5814920"/>
              <a:gd name="connsiteY4" fmla="*/ 780646 h 3711777"/>
              <a:gd name="connsiteX5" fmla="*/ 15414 w 5814920"/>
              <a:gd name="connsiteY5" fmla="*/ 742224 h 3711777"/>
              <a:gd name="connsiteX6" fmla="*/ 455482 w 5814920"/>
              <a:gd name="connsiteY6" fmla="*/ 267164 h 3711777"/>
              <a:gd name="connsiteX7" fmla="*/ 3044890 w 5814920"/>
              <a:gd name="connsiteY7" fmla="*/ 930568 h 3711777"/>
              <a:gd name="connsiteX8" fmla="*/ 5259800 w 5814920"/>
              <a:gd name="connsiteY8" fmla="*/ 780767 h 371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4920" h="3711777">
                <a:moveTo>
                  <a:pt x="5259800" y="780767"/>
                </a:moveTo>
                <a:cubicBezTo>
                  <a:pt x="5520001" y="973480"/>
                  <a:pt x="5690428" y="1210225"/>
                  <a:pt x="5791747" y="1471179"/>
                </a:cubicBezTo>
                <a:lnTo>
                  <a:pt x="5814920" y="1538047"/>
                </a:lnTo>
                <a:lnTo>
                  <a:pt x="4350316" y="3711777"/>
                </a:lnTo>
                <a:lnTo>
                  <a:pt x="0" y="780646"/>
                </a:lnTo>
                <a:lnTo>
                  <a:pt x="15414" y="742224"/>
                </a:lnTo>
                <a:cubicBezTo>
                  <a:pt x="88985" y="584529"/>
                  <a:pt x="226434" y="425658"/>
                  <a:pt x="455482" y="267164"/>
                </a:cubicBezTo>
                <a:cubicBezTo>
                  <a:pt x="1677068" y="-578138"/>
                  <a:pt x="2244170" y="844968"/>
                  <a:pt x="3044890" y="930568"/>
                </a:cubicBezTo>
                <a:cubicBezTo>
                  <a:pt x="3845610" y="1016167"/>
                  <a:pt x="4727051" y="386196"/>
                  <a:pt x="5259800" y="7807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标题 5"/>
          <p:cNvSpPr>
            <a:spLocks noGrp="1"/>
          </p:cNvSpPr>
          <p:nvPr>
            <p:ph type="title" idx="17826049" hasCustomPrompt="1"/>
            <p:custDataLst>
              <p:tags r:id="rId4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7826561" hasCustomPrompt="1"/>
            <p:custDataLst>
              <p:tags r:id="rId5"/>
            </p:custDataLst>
          </p:nvPr>
        </p:nvSpPr>
        <p:spPr>
          <a:xfrm>
            <a:off x="5332413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>
            <p:custDataLst>
              <p:tags r:id="rId2"/>
            </p:custDataLst>
          </p:nvPr>
        </p:nvSpPr>
        <p:spPr>
          <a:xfrm>
            <a:off x="7047230" y="1428115"/>
            <a:ext cx="5144770" cy="5179060"/>
          </a:xfrm>
          <a:custGeom>
            <a:avLst/>
            <a:gdLst>
              <a:gd name="connsiteX0" fmla="*/ 5511800 w 6011334"/>
              <a:gd name="connsiteY0" fmla="*/ 795867 h 5748867"/>
              <a:gd name="connsiteX1" fmla="*/ 5511800 w 6011334"/>
              <a:gd name="connsiteY1" fmla="*/ 795867 h 5748867"/>
              <a:gd name="connsiteX2" fmla="*/ 5376334 w 6011334"/>
              <a:gd name="connsiteY2" fmla="*/ 753534 h 5748867"/>
              <a:gd name="connsiteX3" fmla="*/ 2209800 w 6011334"/>
              <a:gd name="connsiteY3" fmla="*/ 0 h 5748867"/>
              <a:gd name="connsiteX4" fmla="*/ 482600 w 6011334"/>
              <a:gd name="connsiteY4" fmla="*/ 1320800 h 5748867"/>
              <a:gd name="connsiteX5" fmla="*/ 1549400 w 6011334"/>
              <a:gd name="connsiteY5" fmla="*/ 2921000 h 5748867"/>
              <a:gd name="connsiteX6" fmla="*/ 0 w 6011334"/>
              <a:gd name="connsiteY6" fmla="*/ 4817534 h 5748867"/>
              <a:gd name="connsiteX7" fmla="*/ 2523067 w 6011334"/>
              <a:gd name="connsiteY7" fmla="*/ 5748867 h 5748867"/>
              <a:gd name="connsiteX8" fmla="*/ 2413000 w 6011334"/>
              <a:gd name="connsiteY8" fmla="*/ 5748867 h 5748867"/>
              <a:gd name="connsiteX9" fmla="*/ 6011334 w 6011334"/>
              <a:gd name="connsiteY9" fmla="*/ 4665134 h 5748867"/>
              <a:gd name="connsiteX10" fmla="*/ 5511800 w 6011334"/>
              <a:gd name="connsiteY10" fmla="*/ 795867 h 5748867"/>
              <a:gd name="connsiteX0-1" fmla="*/ 5511800 w 6011334"/>
              <a:gd name="connsiteY0-2" fmla="*/ 804443 h 5757443"/>
              <a:gd name="connsiteX1-3" fmla="*/ 5511800 w 6011334"/>
              <a:gd name="connsiteY1-4" fmla="*/ 804443 h 5757443"/>
              <a:gd name="connsiteX2-5" fmla="*/ 5376334 w 6011334"/>
              <a:gd name="connsiteY2-6" fmla="*/ 762110 h 5757443"/>
              <a:gd name="connsiteX3-7" fmla="*/ 2209800 w 6011334"/>
              <a:gd name="connsiteY3-8" fmla="*/ 8576 h 5757443"/>
              <a:gd name="connsiteX4-9" fmla="*/ 482600 w 6011334"/>
              <a:gd name="connsiteY4-10" fmla="*/ 1329376 h 5757443"/>
              <a:gd name="connsiteX5-11" fmla="*/ 1549400 w 6011334"/>
              <a:gd name="connsiteY5-12" fmla="*/ 2929576 h 5757443"/>
              <a:gd name="connsiteX6-13" fmla="*/ 0 w 6011334"/>
              <a:gd name="connsiteY6-14" fmla="*/ 4826110 h 5757443"/>
              <a:gd name="connsiteX7-15" fmla="*/ 2523067 w 6011334"/>
              <a:gd name="connsiteY7-16" fmla="*/ 5757443 h 5757443"/>
              <a:gd name="connsiteX8-17" fmla="*/ 2413000 w 6011334"/>
              <a:gd name="connsiteY8-18" fmla="*/ 5757443 h 5757443"/>
              <a:gd name="connsiteX9-19" fmla="*/ 6011334 w 6011334"/>
              <a:gd name="connsiteY9-20" fmla="*/ 4673710 h 5757443"/>
              <a:gd name="connsiteX10-21" fmla="*/ 5511800 w 6011334"/>
              <a:gd name="connsiteY10-22" fmla="*/ 804443 h 5757443"/>
              <a:gd name="connsiteX0-23" fmla="*/ 5511800 w 6011334"/>
              <a:gd name="connsiteY0-24" fmla="*/ 837446 h 5790446"/>
              <a:gd name="connsiteX1-25" fmla="*/ 5511800 w 6011334"/>
              <a:gd name="connsiteY1-26" fmla="*/ 837446 h 5790446"/>
              <a:gd name="connsiteX2-27" fmla="*/ 5376334 w 6011334"/>
              <a:gd name="connsiteY2-28" fmla="*/ 795113 h 5790446"/>
              <a:gd name="connsiteX3-29" fmla="*/ 2209800 w 6011334"/>
              <a:gd name="connsiteY3-30" fmla="*/ 41579 h 5790446"/>
              <a:gd name="connsiteX4-31" fmla="*/ 482600 w 6011334"/>
              <a:gd name="connsiteY4-32" fmla="*/ 1362379 h 5790446"/>
              <a:gd name="connsiteX5-33" fmla="*/ 1549400 w 6011334"/>
              <a:gd name="connsiteY5-34" fmla="*/ 2962579 h 5790446"/>
              <a:gd name="connsiteX6-35" fmla="*/ 0 w 6011334"/>
              <a:gd name="connsiteY6-36" fmla="*/ 4859113 h 5790446"/>
              <a:gd name="connsiteX7-37" fmla="*/ 2523067 w 6011334"/>
              <a:gd name="connsiteY7-38" fmla="*/ 5790446 h 5790446"/>
              <a:gd name="connsiteX8-39" fmla="*/ 2413000 w 6011334"/>
              <a:gd name="connsiteY8-40" fmla="*/ 5790446 h 5790446"/>
              <a:gd name="connsiteX9-41" fmla="*/ 6011334 w 6011334"/>
              <a:gd name="connsiteY9-42" fmla="*/ 4706713 h 5790446"/>
              <a:gd name="connsiteX10-43" fmla="*/ 5511800 w 6011334"/>
              <a:gd name="connsiteY10-44" fmla="*/ 837446 h 5790446"/>
              <a:gd name="connsiteX0-45" fmla="*/ 5511800 w 6011334"/>
              <a:gd name="connsiteY0-46" fmla="*/ 845628 h 5798628"/>
              <a:gd name="connsiteX1-47" fmla="*/ 5511800 w 6011334"/>
              <a:gd name="connsiteY1-48" fmla="*/ 845628 h 5798628"/>
              <a:gd name="connsiteX2-49" fmla="*/ 5376334 w 6011334"/>
              <a:gd name="connsiteY2-50" fmla="*/ 803295 h 5798628"/>
              <a:gd name="connsiteX3-51" fmla="*/ 2590800 w 6011334"/>
              <a:gd name="connsiteY3-52" fmla="*/ 41294 h 5798628"/>
              <a:gd name="connsiteX4-53" fmla="*/ 482600 w 6011334"/>
              <a:gd name="connsiteY4-54" fmla="*/ 1370561 h 5798628"/>
              <a:gd name="connsiteX5-55" fmla="*/ 1549400 w 6011334"/>
              <a:gd name="connsiteY5-56" fmla="*/ 2970761 h 5798628"/>
              <a:gd name="connsiteX6-57" fmla="*/ 0 w 6011334"/>
              <a:gd name="connsiteY6-58" fmla="*/ 4867295 h 5798628"/>
              <a:gd name="connsiteX7-59" fmla="*/ 2523067 w 6011334"/>
              <a:gd name="connsiteY7-60" fmla="*/ 5798628 h 5798628"/>
              <a:gd name="connsiteX8-61" fmla="*/ 2413000 w 6011334"/>
              <a:gd name="connsiteY8-62" fmla="*/ 5798628 h 5798628"/>
              <a:gd name="connsiteX9-63" fmla="*/ 6011334 w 6011334"/>
              <a:gd name="connsiteY9-64" fmla="*/ 4714895 h 5798628"/>
              <a:gd name="connsiteX10-65" fmla="*/ 5511800 w 6011334"/>
              <a:gd name="connsiteY10-66" fmla="*/ 845628 h 5798628"/>
              <a:gd name="connsiteX0-67" fmla="*/ 5511800 w 6011334"/>
              <a:gd name="connsiteY0-68" fmla="*/ 845628 h 5798628"/>
              <a:gd name="connsiteX1-69" fmla="*/ 5511800 w 6011334"/>
              <a:gd name="connsiteY1-70" fmla="*/ 845628 h 5798628"/>
              <a:gd name="connsiteX2-71" fmla="*/ 5376334 w 6011334"/>
              <a:gd name="connsiteY2-72" fmla="*/ 803295 h 5798628"/>
              <a:gd name="connsiteX3-73" fmla="*/ 2590800 w 6011334"/>
              <a:gd name="connsiteY3-74" fmla="*/ 41294 h 5798628"/>
              <a:gd name="connsiteX4-75" fmla="*/ 482600 w 6011334"/>
              <a:gd name="connsiteY4-76" fmla="*/ 1370561 h 5798628"/>
              <a:gd name="connsiteX5-77" fmla="*/ 1549400 w 6011334"/>
              <a:gd name="connsiteY5-78" fmla="*/ 2970761 h 5798628"/>
              <a:gd name="connsiteX6-79" fmla="*/ 0 w 6011334"/>
              <a:gd name="connsiteY6-80" fmla="*/ 4867295 h 5798628"/>
              <a:gd name="connsiteX7-81" fmla="*/ 2523067 w 6011334"/>
              <a:gd name="connsiteY7-82" fmla="*/ 5798628 h 5798628"/>
              <a:gd name="connsiteX8-83" fmla="*/ 2413000 w 6011334"/>
              <a:gd name="connsiteY8-84" fmla="*/ 5798628 h 5798628"/>
              <a:gd name="connsiteX9-85" fmla="*/ 6011334 w 6011334"/>
              <a:gd name="connsiteY9-86" fmla="*/ 4714895 h 5798628"/>
              <a:gd name="connsiteX10-87" fmla="*/ 5511800 w 6011334"/>
              <a:gd name="connsiteY10-88" fmla="*/ 845628 h 5798628"/>
              <a:gd name="connsiteX0-89" fmla="*/ 5511800 w 6011334"/>
              <a:gd name="connsiteY0-90" fmla="*/ 845628 h 5798628"/>
              <a:gd name="connsiteX1-91" fmla="*/ 5511800 w 6011334"/>
              <a:gd name="connsiteY1-92" fmla="*/ 845628 h 5798628"/>
              <a:gd name="connsiteX2-93" fmla="*/ 5376334 w 6011334"/>
              <a:gd name="connsiteY2-94" fmla="*/ 803295 h 5798628"/>
              <a:gd name="connsiteX3-95" fmla="*/ 2590800 w 6011334"/>
              <a:gd name="connsiteY3-96" fmla="*/ 41294 h 5798628"/>
              <a:gd name="connsiteX4-97" fmla="*/ 482600 w 6011334"/>
              <a:gd name="connsiteY4-98" fmla="*/ 1370561 h 5798628"/>
              <a:gd name="connsiteX5-99" fmla="*/ 1549400 w 6011334"/>
              <a:gd name="connsiteY5-100" fmla="*/ 2970761 h 5798628"/>
              <a:gd name="connsiteX6-101" fmla="*/ 0 w 6011334"/>
              <a:gd name="connsiteY6-102" fmla="*/ 4867295 h 5798628"/>
              <a:gd name="connsiteX7-103" fmla="*/ 2523067 w 6011334"/>
              <a:gd name="connsiteY7-104" fmla="*/ 5798628 h 5798628"/>
              <a:gd name="connsiteX8-105" fmla="*/ 2413000 w 6011334"/>
              <a:gd name="connsiteY8-106" fmla="*/ 5798628 h 5798628"/>
              <a:gd name="connsiteX9-107" fmla="*/ 6011334 w 6011334"/>
              <a:gd name="connsiteY9-108" fmla="*/ 4714895 h 5798628"/>
              <a:gd name="connsiteX10-109" fmla="*/ 5511800 w 6011334"/>
              <a:gd name="connsiteY10-110" fmla="*/ 845628 h 5798628"/>
              <a:gd name="connsiteX0-111" fmla="*/ 5511800 w 6011334"/>
              <a:gd name="connsiteY0-112" fmla="*/ 813064 h 5766064"/>
              <a:gd name="connsiteX1-113" fmla="*/ 5511800 w 6011334"/>
              <a:gd name="connsiteY1-114" fmla="*/ 813064 h 5766064"/>
              <a:gd name="connsiteX2-115" fmla="*/ 5376334 w 6011334"/>
              <a:gd name="connsiteY2-116" fmla="*/ 770731 h 5766064"/>
              <a:gd name="connsiteX3-117" fmla="*/ 2590800 w 6011334"/>
              <a:gd name="connsiteY3-118" fmla="*/ 8730 h 5766064"/>
              <a:gd name="connsiteX4-119" fmla="*/ 778933 w 6011334"/>
              <a:gd name="connsiteY4-120" fmla="*/ 1346464 h 5766064"/>
              <a:gd name="connsiteX5-121" fmla="*/ 1549400 w 6011334"/>
              <a:gd name="connsiteY5-122" fmla="*/ 2938197 h 5766064"/>
              <a:gd name="connsiteX6-123" fmla="*/ 0 w 6011334"/>
              <a:gd name="connsiteY6-124" fmla="*/ 4834731 h 5766064"/>
              <a:gd name="connsiteX7-125" fmla="*/ 2523067 w 6011334"/>
              <a:gd name="connsiteY7-126" fmla="*/ 5766064 h 5766064"/>
              <a:gd name="connsiteX8-127" fmla="*/ 2413000 w 6011334"/>
              <a:gd name="connsiteY8-128" fmla="*/ 5766064 h 5766064"/>
              <a:gd name="connsiteX9-129" fmla="*/ 6011334 w 6011334"/>
              <a:gd name="connsiteY9-130" fmla="*/ 4682331 h 5766064"/>
              <a:gd name="connsiteX10-131" fmla="*/ 5511800 w 6011334"/>
              <a:gd name="connsiteY10-132" fmla="*/ 813064 h 5766064"/>
              <a:gd name="connsiteX0-133" fmla="*/ 5511800 w 6011334"/>
              <a:gd name="connsiteY0-134" fmla="*/ 813064 h 5766064"/>
              <a:gd name="connsiteX1-135" fmla="*/ 5511800 w 6011334"/>
              <a:gd name="connsiteY1-136" fmla="*/ 813064 h 5766064"/>
              <a:gd name="connsiteX2-137" fmla="*/ 5376334 w 6011334"/>
              <a:gd name="connsiteY2-138" fmla="*/ 770731 h 5766064"/>
              <a:gd name="connsiteX3-139" fmla="*/ 2590800 w 6011334"/>
              <a:gd name="connsiteY3-140" fmla="*/ 8730 h 5766064"/>
              <a:gd name="connsiteX4-141" fmla="*/ 778933 w 6011334"/>
              <a:gd name="connsiteY4-142" fmla="*/ 1346464 h 5766064"/>
              <a:gd name="connsiteX5-143" fmla="*/ 1549400 w 6011334"/>
              <a:gd name="connsiteY5-144" fmla="*/ 2938197 h 5766064"/>
              <a:gd name="connsiteX6-145" fmla="*/ 0 w 6011334"/>
              <a:gd name="connsiteY6-146" fmla="*/ 4834731 h 5766064"/>
              <a:gd name="connsiteX7-147" fmla="*/ 2523067 w 6011334"/>
              <a:gd name="connsiteY7-148" fmla="*/ 5766064 h 5766064"/>
              <a:gd name="connsiteX8-149" fmla="*/ 2413000 w 6011334"/>
              <a:gd name="connsiteY8-150" fmla="*/ 5766064 h 5766064"/>
              <a:gd name="connsiteX9-151" fmla="*/ 6011334 w 6011334"/>
              <a:gd name="connsiteY9-152" fmla="*/ 4682331 h 5766064"/>
              <a:gd name="connsiteX10-153" fmla="*/ 5511800 w 6011334"/>
              <a:gd name="connsiteY10-154" fmla="*/ 813064 h 5766064"/>
              <a:gd name="connsiteX0-155" fmla="*/ 5511800 w 6011334"/>
              <a:gd name="connsiteY0-156" fmla="*/ 813064 h 5766064"/>
              <a:gd name="connsiteX1-157" fmla="*/ 5511800 w 6011334"/>
              <a:gd name="connsiteY1-158" fmla="*/ 813064 h 5766064"/>
              <a:gd name="connsiteX2-159" fmla="*/ 5376334 w 6011334"/>
              <a:gd name="connsiteY2-160" fmla="*/ 770731 h 5766064"/>
              <a:gd name="connsiteX3-161" fmla="*/ 2590800 w 6011334"/>
              <a:gd name="connsiteY3-162" fmla="*/ 8730 h 5766064"/>
              <a:gd name="connsiteX4-163" fmla="*/ 778933 w 6011334"/>
              <a:gd name="connsiteY4-164" fmla="*/ 1346464 h 5766064"/>
              <a:gd name="connsiteX5-165" fmla="*/ 1549400 w 6011334"/>
              <a:gd name="connsiteY5-166" fmla="*/ 2938197 h 5766064"/>
              <a:gd name="connsiteX6-167" fmla="*/ 0 w 6011334"/>
              <a:gd name="connsiteY6-168" fmla="*/ 4834731 h 5766064"/>
              <a:gd name="connsiteX7-169" fmla="*/ 2523067 w 6011334"/>
              <a:gd name="connsiteY7-170" fmla="*/ 5766064 h 5766064"/>
              <a:gd name="connsiteX8-171" fmla="*/ 2413000 w 6011334"/>
              <a:gd name="connsiteY8-172" fmla="*/ 5766064 h 5766064"/>
              <a:gd name="connsiteX9-173" fmla="*/ 6011334 w 6011334"/>
              <a:gd name="connsiteY9-174" fmla="*/ 4682331 h 5766064"/>
              <a:gd name="connsiteX10-175" fmla="*/ 5511800 w 6011334"/>
              <a:gd name="connsiteY10-176" fmla="*/ 813064 h 5766064"/>
              <a:gd name="connsiteX0-177" fmla="*/ 5694556 w 6194090"/>
              <a:gd name="connsiteY0-178" fmla="*/ 813064 h 5766064"/>
              <a:gd name="connsiteX1-179" fmla="*/ 5694556 w 6194090"/>
              <a:gd name="connsiteY1-180" fmla="*/ 813064 h 5766064"/>
              <a:gd name="connsiteX2-181" fmla="*/ 5559090 w 6194090"/>
              <a:gd name="connsiteY2-182" fmla="*/ 770731 h 5766064"/>
              <a:gd name="connsiteX3-183" fmla="*/ 2773556 w 6194090"/>
              <a:gd name="connsiteY3-184" fmla="*/ 8730 h 5766064"/>
              <a:gd name="connsiteX4-185" fmla="*/ 961689 w 6194090"/>
              <a:gd name="connsiteY4-186" fmla="*/ 1346464 h 5766064"/>
              <a:gd name="connsiteX5-187" fmla="*/ 1732156 w 6194090"/>
              <a:gd name="connsiteY5-188" fmla="*/ 2938197 h 5766064"/>
              <a:gd name="connsiteX6-189" fmla="*/ 182756 w 6194090"/>
              <a:gd name="connsiteY6-190" fmla="*/ 4834731 h 5766064"/>
              <a:gd name="connsiteX7-191" fmla="*/ 2705823 w 6194090"/>
              <a:gd name="connsiteY7-192" fmla="*/ 5766064 h 5766064"/>
              <a:gd name="connsiteX8-193" fmla="*/ 2595756 w 6194090"/>
              <a:gd name="connsiteY8-194" fmla="*/ 5766064 h 5766064"/>
              <a:gd name="connsiteX9-195" fmla="*/ 6194090 w 6194090"/>
              <a:gd name="connsiteY9-196" fmla="*/ 4682331 h 5766064"/>
              <a:gd name="connsiteX10-197" fmla="*/ 5694556 w 6194090"/>
              <a:gd name="connsiteY10-198" fmla="*/ 813064 h 5766064"/>
              <a:gd name="connsiteX0-199" fmla="*/ 5563580 w 6063114"/>
              <a:gd name="connsiteY0-200" fmla="*/ 813064 h 5766064"/>
              <a:gd name="connsiteX1-201" fmla="*/ 5563580 w 6063114"/>
              <a:gd name="connsiteY1-202" fmla="*/ 813064 h 5766064"/>
              <a:gd name="connsiteX2-203" fmla="*/ 5428114 w 6063114"/>
              <a:gd name="connsiteY2-204" fmla="*/ 770731 h 5766064"/>
              <a:gd name="connsiteX3-205" fmla="*/ 2642580 w 6063114"/>
              <a:gd name="connsiteY3-206" fmla="*/ 8730 h 5766064"/>
              <a:gd name="connsiteX4-207" fmla="*/ 830713 w 6063114"/>
              <a:gd name="connsiteY4-208" fmla="*/ 1346464 h 5766064"/>
              <a:gd name="connsiteX5-209" fmla="*/ 1601180 w 6063114"/>
              <a:gd name="connsiteY5-210" fmla="*/ 2938197 h 5766064"/>
              <a:gd name="connsiteX6-211" fmla="*/ 51780 w 6063114"/>
              <a:gd name="connsiteY6-212" fmla="*/ 4834731 h 5766064"/>
              <a:gd name="connsiteX7-213" fmla="*/ 2574847 w 6063114"/>
              <a:gd name="connsiteY7-214" fmla="*/ 5766064 h 5766064"/>
              <a:gd name="connsiteX8-215" fmla="*/ 2464780 w 6063114"/>
              <a:gd name="connsiteY8-216" fmla="*/ 5766064 h 5766064"/>
              <a:gd name="connsiteX9-217" fmla="*/ 6063114 w 6063114"/>
              <a:gd name="connsiteY9-218" fmla="*/ 4682331 h 5766064"/>
              <a:gd name="connsiteX10-219" fmla="*/ 5563580 w 6063114"/>
              <a:gd name="connsiteY10-220" fmla="*/ 813064 h 5766064"/>
              <a:gd name="connsiteX0-221" fmla="*/ 4989523 w 5489057"/>
              <a:gd name="connsiteY0-222" fmla="*/ 813064 h 5766064"/>
              <a:gd name="connsiteX1-223" fmla="*/ 4989523 w 5489057"/>
              <a:gd name="connsiteY1-224" fmla="*/ 813064 h 5766064"/>
              <a:gd name="connsiteX2-225" fmla="*/ 4854057 w 5489057"/>
              <a:gd name="connsiteY2-226" fmla="*/ 770731 h 5766064"/>
              <a:gd name="connsiteX3-227" fmla="*/ 2068523 w 5489057"/>
              <a:gd name="connsiteY3-228" fmla="*/ 8730 h 5766064"/>
              <a:gd name="connsiteX4-229" fmla="*/ 256656 w 5489057"/>
              <a:gd name="connsiteY4-230" fmla="*/ 1346464 h 5766064"/>
              <a:gd name="connsiteX5-231" fmla="*/ 1027123 w 5489057"/>
              <a:gd name="connsiteY5-232" fmla="*/ 2938197 h 5766064"/>
              <a:gd name="connsiteX6-233" fmla="*/ 70390 w 5489057"/>
              <a:gd name="connsiteY6-234" fmla="*/ 4496064 h 5766064"/>
              <a:gd name="connsiteX7-235" fmla="*/ 2000790 w 5489057"/>
              <a:gd name="connsiteY7-236" fmla="*/ 5766064 h 5766064"/>
              <a:gd name="connsiteX8-237" fmla="*/ 1890723 w 5489057"/>
              <a:gd name="connsiteY8-238" fmla="*/ 5766064 h 5766064"/>
              <a:gd name="connsiteX9-239" fmla="*/ 5489057 w 5489057"/>
              <a:gd name="connsiteY9-240" fmla="*/ 4682331 h 5766064"/>
              <a:gd name="connsiteX10-241" fmla="*/ 4989523 w 5489057"/>
              <a:gd name="connsiteY10-242" fmla="*/ 813064 h 5766064"/>
              <a:gd name="connsiteX0-243" fmla="*/ 4932450 w 5431984"/>
              <a:gd name="connsiteY0-244" fmla="*/ 813064 h 5766064"/>
              <a:gd name="connsiteX1-245" fmla="*/ 4932450 w 5431984"/>
              <a:gd name="connsiteY1-246" fmla="*/ 813064 h 5766064"/>
              <a:gd name="connsiteX2-247" fmla="*/ 4796984 w 5431984"/>
              <a:gd name="connsiteY2-248" fmla="*/ 770731 h 5766064"/>
              <a:gd name="connsiteX3-249" fmla="*/ 2011450 w 5431984"/>
              <a:gd name="connsiteY3-250" fmla="*/ 8730 h 5766064"/>
              <a:gd name="connsiteX4-251" fmla="*/ 199583 w 5431984"/>
              <a:gd name="connsiteY4-252" fmla="*/ 1346464 h 5766064"/>
              <a:gd name="connsiteX5-253" fmla="*/ 970050 w 5431984"/>
              <a:gd name="connsiteY5-254" fmla="*/ 2938197 h 5766064"/>
              <a:gd name="connsiteX6-255" fmla="*/ 13317 w 5431984"/>
              <a:gd name="connsiteY6-256" fmla="*/ 4496064 h 5766064"/>
              <a:gd name="connsiteX7-257" fmla="*/ 1833650 w 5431984"/>
              <a:gd name="connsiteY7-258" fmla="*/ 5766064 h 5766064"/>
              <a:gd name="connsiteX8-259" fmla="*/ 5431984 w 5431984"/>
              <a:gd name="connsiteY8-260" fmla="*/ 4682331 h 5766064"/>
              <a:gd name="connsiteX9-261" fmla="*/ 4932450 w 5431984"/>
              <a:gd name="connsiteY9-262" fmla="*/ 813064 h 5766064"/>
              <a:gd name="connsiteX0-263" fmla="*/ 4932450 w 5431984"/>
              <a:gd name="connsiteY0-264" fmla="*/ 813064 h 5834686"/>
              <a:gd name="connsiteX1-265" fmla="*/ 4932450 w 5431984"/>
              <a:gd name="connsiteY1-266" fmla="*/ 813064 h 5834686"/>
              <a:gd name="connsiteX2-267" fmla="*/ 4796984 w 5431984"/>
              <a:gd name="connsiteY2-268" fmla="*/ 770731 h 5834686"/>
              <a:gd name="connsiteX3-269" fmla="*/ 2011450 w 5431984"/>
              <a:gd name="connsiteY3-270" fmla="*/ 8730 h 5834686"/>
              <a:gd name="connsiteX4-271" fmla="*/ 199583 w 5431984"/>
              <a:gd name="connsiteY4-272" fmla="*/ 1346464 h 5834686"/>
              <a:gd name="connsiteX5-273" fmla="*/ 970050 w 5431984"/>
              <a:gd name="connsiteY5-274" fmla="*/ 2938197 h 5834686"/>
              <a:gd name="connsiteX6-275" fmla="*/ 13317 w 5431984"/>
              <a:gd name="connsiteY6-276" fmla="*/ 4496064 h 5834686"/>
              <a:gd name="connsiteX7-277" fmla="*/ 1833650 w 5431984"/>
              <a:gd name="connsiteY7-278" fmla="*/ 5766064 h 5834686"/>
              <a:gd name="connsiteX8-279" fmla="*/ 5431984 w 5431984"/>
              <a:gd name="connsiteY8-280" fmla="*/ 4682331 h 5834686"/>
              <a:gd name="connsiteX9-281" fmla="*/ 4932450 w 5431984"/>
              <a:gd name="connsiteY9-282" fmla="*/ 813064 h 5834686"/>
              <a:gd name="connsiteX0-283" fmla="*/ 4932450 w 5431984"/>
              <a:gd name="connsiteY0-284" fmla="*/ 813064 h 5767972"/>
              <a:gd name="connsiteX1-285" fmla="*/ 4932450 w 5431984"/>
              <a:gd name="connsiteY1-286" fmla="*/ 813064 h 5767972"/>
              <a:gd name="connsiteX2-287" fmla="*/ 4796984 w 5431984"/>
              <a:gd name="connsiteY2-288" fmla="*/ 770731 h 5767972"/>
              <a:gd name="connsiteX3-289" fmla="*/ 2011450 w 5431984"/>
              <a:gd name="connsiteY3-290" fmla="*/ 8730 h 5767972"/>
              <a:gd name="connsiteX4-291" fmla="*/ 199583 w 5431984"/>
              <a:gd name="connsiteY4-292" fmla="*/ 1346464 h 5767972"/>
              <a:gd name="connsiteX5-293" fmla="*/ 970050 w 5431984"/>
              <a:gd name="connsiteY5-294" fmla="*/ 2938197 h 5767972"/>
              <a:gd name="connsiteX6-295" fmla="*/ 13317 w 5431984"/>
              <a:gd name="connsiteY6-296" fmla="*/ 4496064 h 5767972"/>
              <a:gd name="connsiteX7-297" fmla="*/ 1833650 w 5431984"/>
              <a:gd name="connsiteY7-298" fmla="*/ 5766064 h 5767972"/>
              <a:gd name="connsiteX8-299" fmla="*/ 5431984 w 5431984"/>
              <a:gd name="connsiteY8-300" fmla="*/ 4682331 h 5767972"/>
              <a:gd name="connsiteX9-301" fmla="*/ 4932450 w 5431984"/>
              <a:gd name="connsiteY9-302" fmla="*/ 813064 h 5767972"/>
              <a:gd name="connsiteX0-303" fmla="*/ 4931755 w 5431289"/>
              <a:gd name="connsiteY0-304" fmla="*/ 813064 h 5531699"/>
              <a:gd name="connsiteX1-305" fmla="*/ 4931755 w 5431289"/>
              <a:gd name="connsiteY1-306" fmla="*/ 813064 h 5531699"/>
              <a:gd name="connsiteX2-307" fmla="*/ 4796289 w 5431289"/>
              <a:gd name="connsiteY2-308" fmla="*/ 770731 h 5531699"/>
              <a:gd name="connsiteX3-309" fmla="*/ 2010755 w 5431289"/>
              <a:gd name="connsiteY3-310" fmla="*/ 8730 h 5531699"/>
              <a:gd name="connsiteX4-311" fmla="*/ 198888 w 5431289"/>
              <a:gd name="connsiteY4-312" fmla="*/ 1346464 h 5531699"/>
              <a:gd name="connsiteX5-313" fmla="*/ 969355 w 5431289"/>
              <a:gd name="connsiteY5-314" fmla="*/ 2938197 h 5531699"/>
              <a:gd name="connsiteX6-315" fmla="*/ 12622 w 5431289"/>
              <a:gd name="connsiteY6-316" fmla="*/ 4496064 h 5531699"/>
              <a:gd name="connsiteX7-317" fmla="*/ 1807555 w 5431289"/>
              <a:gd name="connsiteY7-318" fmla="*/ 5528997 h 5531699"/>
              <a:gd name="connsiteX8-319" fmla="*/ 5431289 w 5431289"/>
              <a:gd name="connsiteY8-320" fmla="*/ 4682331 h 5531699"/>
              <a:gd name="connsiteX9-321" fmla="*/ 4931755 w 5431289"/>
              <a:gd name="connsiteY9-322" fmla="*/ 813064 h 5531699"/>
              <a:gd name="connsiteX0-323" fmla="*/ 4919261 w 5418795"/>
              <a:gd name="connsiteY0-324" fmla="*/ 813064 h 5531699"/>
              <a:gd name="connsiteX1-325" fmla="*/ 4919261 w 5418795"/>
              <a:gd name="connsiteY1-326" fmla="*/ 813064 h 5531699"/>
              <a:gd name="connsiteX2-327" fmla="*/ 4783795 w 5418795"/>
              <a:gd name="connsiteY2-328" fmla="*/ 770731 h 5531699"/>
              <a:gd name="connsiteX3-329" fmla="*/ 1998261 w 5418795"/>
              <a:gd name="connsiteY3-330" fmla="*/ 8730 h 5531699"/>
              <a:gd name="connsiteX4-331" fmla="*/ 186394 w 5418795"/>
              <a:gd name="connsiteY4-332" fmla="*/ 1346464 h 5531699"/>
              <a:gd name="connsiteX5-333" fmla="*/ 956861 w 5418795"/>
              <a:gd name="connsiteY5-334" fmla="*/ 2938197 h 5531699"/>
              <a:gd name="connsiteX6-335" fmla="*/ 128 w 5418795"/>
              <a:gd name="connsiteY6-336" fmla="*/ 4496064 h 5531699"/>
              <a:gd name="connsiteX7-337" fmla="*/ 1795061 w 5418795"/>
              <a:gd name="connsiteY7-338" fmla="*/ 5528997 h 5531699"/>
              <a:gd name="connsiteX8-339" fmla="*/ 5418795 w 5418795"/>
              <a:gd name="connsiteY8-340" fmla="*/ 4682331 h 5531699"/>
              <a:gd name="connsiteX9-341" fmla="*/ 4919261 w 5418795"/>
              <a:gd name="connsiteY9-342" fmla="*/ 813064 h 5531699"/>
              <a:gd name="connsiteX0-343" fmla="*/ 4868467 w 5368001"/>
              <a:gd name="connsiteY0-344" fmla="*/ 813064 h 5539267"/>
              <a:gd name="connsiteX1-345" fmla="*/ 4868467 w 5368001"/>
              <a:gd name="connsiteY1-346" fmla="*/ 813064 h 5539267"/>
              <a:gd name="connsiteX2-347" fmla="*/ 4733001 w 5368001"/>
              <a:gd name="connsiteY2-348" fmla="*/ 770731 h 5539267"/>
              <a:gd name="connsiteX3-349" fmla="*/ 1947467 w 5368001"/>
              <a:gd name="connsiteY3-350" fmla="*/ 8730 h 5539267"/>
              <a:gd name="connsiteX4-351" fmla="*/ 135600 w 5368001"/>
              <a:gd name="connsiteY4-352" fmla="*/ 1346464 h 5539267"/>
              <a:gd name="connsiteX5-353" fmla="*/ 906067 w 5368001"/>
              <a:gd name="connsiteY5-354" fmla="*/ 2938197 h 5539267"/>
              <a:gd name="connsiteX6-355" fmla="*/ 134 w 5368001"/>
              <a:gd name="connsiteY6-356" fmla="*/ 4115064 h 5539267"/>
              <a:gd name="connsiteX7-357" fmla="*/ 1744267 w 5368001"/>
              <a:gd name="connsiteY7-358" fmla="*/ 5528997 h 5539267"/>
              <a:gd name="connsiteX8-359" fmla="*/ 5368001 w 5368001"/>
              <a:gd name="connsiteY8-360" fmla="*/ 4682331 h 5539267"/>
              <a:gd name="connsiteX9-361" fmla="*/ 4868467 w 5368001"/>
              <a:gd name="connsiteY9-362" fmla="*/ 813064 h 5539267"/>
              <a:gd name="connsiteX0-363" fmla="*/ 4868467 w 5374897"/>
              <a:gd name="connsiteY0-364" fmla="*/ 813064 h 5643301"/>
              <a:gd name="connsiteX1-365" fmla="*/ 4868467 w 5374897"/>
              <a:gd name="connsiteY1-366" fmla="*/ 813064 h 5643301"/>
              <a:gd name="connsiteX2-367" fmla="*/ 4733001 w 5374897"/>
              <a:gd name="connsiteY2-368" fmla="*/ 770731 h 5643301"/>
              <a:gd name="connsiteX3-369" fmla="*/ 1947467 w 5374897"/>
              <a:gd name="connsiteY3-370" fmla="*/ 8730 h 5643301"/>
              <a:gd name="connsiteX4-371" fmla="*/ 135600 w 5374897"/>
              <a:gd name="connsiteY4-372" fmla="*/ 1346464 h 5643301"/>
              <a:gd name="connsiteX5-373" fmla="*/ 906067 w 5374897"/>
              <a:gd name="connsiteY5-374" fmla="*/ 2938197 h 5643301"/>
              <a:gd name="connsiteX6-375" fmla="*/ 134 w 5374897"/>
              <a:gd name="connsiteY6-376" fmla="*/ 4115064 h 5643301"/>
              <a:gd name="connsiteX7-377" fmla="*/ 1744267 w 5374897"/>
              <a:gd name="connsiteY7-378" fmla="*/ 5528997 h 5643301"/>
              <a:gd name="connsiteX8-379" fmla="*/ 5368001 w 5374897"/>
              <a:gd name="connsiteY8-380" fmla="*/ 4682331 h 5643301"/>
              <a:gd name="connsiteX9-381" fmla="*/ 4868467 w 5374897"/>
              <a:gd name="connsiteY9-382" fmla="*/ 813064 h 5643301"/>
              <a:gd name="connsiteX0-383" fmla="*/ 4868467 w 5456759"/>
              <a:gd name="connsiteY0-384" fmla="*/ 813064 h 5684258"/>
              <a:gd name="connsiteX1-385" fmla="*/ 4868467 w 5456759"/>
              <a:gd name="connsiteY1-386" fmla="*/ 813064 h 5684258"/>
              <a:gd name="connsiteX2-387" fmla="*/ 4733001 w 5456759"/>
              <a:gd name="connsiteY2-388" fmla="*/ 770731 h 5684258"/>
              <a:gd name="connsiteX3-389" fmla="*/ 1947467 w 5456759"/>
              <a:gd name="connsiteY3-390" fmla="*/ 8730 h 5684258"/>
              <a:gd name="connsiteX4-391" fmla="*/ 135600 w 5456759"/>
              <a:gd name="connsiteY4-392" fmla="*/ 1346464 h 5684258"/>
              <a:gd name="connsiteX5-393" fmla="*/ 906067 w 5456759"/>
              <a:gd name="connsiteY5-394" fmla="*/ 2938197 h 5684258"/>
              <a:gd name="connsiteX6-395" fmla="*/ 134 w 5456759"/>
              <a:gd name="connsiteY6-396" fmla="*/ 4115064 h 5684258"/>
              <a:gd name="connsiteX7-397" fmla="*/ 1744267 w 5456759"/>
              <a:gd name="connsiteY7-398" fmla="*/ 5528997 h 5684258"/>
              <a:gd name="connsiteX8-399" fmla="*/ 5368001 w 5456759"/>
              <a:gd name="connsiteY8-400" fmla="*/ 4682331 h 5684258"/>
              <a:gd name="connsiteX9-401" fmla="*/ 4868467 w 5456759"/>
              <a:gd name="connsiteY9-402" fmla="*/ 813064 h 5684258"/>
              <a:gd name="connsiteX0-403" fmla="*/ 4868467 w 5285983"/>
              <a:gd name="connsiteY0-404" fmla="*/ 813064 h 5528999"/>
              <a:gd name="connsiteX1-405" fmla="*/ 4868467 w 5285983"/>
              <a:gd name="connsiteY1-406" fmla="*/ 813064 h 5528999"/>
              <a:gd name="connsiteX2-407" fmla="*/ 4733001 w 5285983"/>
              <a:gd name="connsiteY2-408" fmla="*/ 770731 h 5528999"/>
              <a:gd name="connsiteX3-409" fmla="*/ 1947467 w 5285983"/>
              <a:gd name="connsiteY3-410" fmla="*/ 8730 h 5528999"/>
              <a:gd name="connsiteX4-411" fmla="*/ 135600 w 5285983"/>
              <a:gd name="connsiteY4-412" fmla="*/ 1346464 h 5528999"/>
              <a:gd name="connsiteX5-413" fmla="*/ 906067 w 5285983"/>
              <a:gd name="connsiteY5-414" fmla="*/ 2938197 h 5528999"/>
              <a:gd name="connsiteX6-415" fmla="*/ 134 w 5285983"/>
              <a:gd name="connsiteY6-416" fmla="*/ 4115064 h 5528999"/>
              <a:gd name="connsiteX7-417" fmla="*/ 1744267 w 5285983"/>
              <a:gd name="connsiteY7-418" fmla="*/ 5528997 h 5528999"/>
              <a:gd name="connsiteX8-419" fmla="*/ 5173268 w 5285983"/>
              <a:gd name="connsiteY8-420" fmla="*/ 4115064 h 5528999"/>
              <a:gd name="connsiteX9-421" fmla="*/ 4868467 w 5285983"/>
              <a:gd name="connsiteY9-422" fmla="*/ 813064 h 5528999"/>
              <a:gd name="connsiteX0-423" fmla="*/ 4868467 w 5502499"/>
              <a:gd name="connsiteY0-424" fmla="*/ 813064 h 5529011"/>
              <a:gd name="connsiteX1-425" fmla="*/ 4868467 w 5502499"/>
              <a:gd name="connsiteY1-426" fmla="*/ 813064 h 5529011"/>
              <a:gd name="connsiteX2-427" fmla="*/ 4733001 w 5502499"/>
              <a:gd name="connsiteY2-428" fmla="*/ 770731 h 5529011"/>
              <a:gd name="connsiteX3-429" fmla="*/ 1947467 w 5502499"/>
              <a:gd name="connsiteY3-430" fmla="*/ 8730 h 5529011"/>
              <a:gd name="connsiteX4-431" fmla="*/ 135600 w 5502499"/>
              <a:gd name="connsiteY4-432" fmla="*/ 1346464 h 5529011"/>
              <a:gd name="connsiteX5-433" fmla="*/ 906067 w 5502499"/>
              <a:gd name="connsiteY5-434" fmla="*/ 2938197 h 5529011"/>
              <a:gd name="connsiteX6-435" fmla="*/ 134 w 5502499"/>
              <a:gd name="connsiteY6-436" fmla="*/ 4115064 h 5529011"/>
              <a:gd name="connsiteX7-437" fmla="*/ 1744267 w 5502499"/>
              <a:gd name="connsiteY7-438" fmla="*/ 5528997 h 5529011"/>
              <a:gd name="connsiteX8-439" fmla="*/ 5173268 w 5502499"/>
              <a:gd name="connsiteY8-440" fmla="*/ 4115064 h 5529011"/>
              <a:gd name="connsiteX9-441" fmla="*/ 4868467 w 5502499"/>
              <a:gd name="connsiteY9-442" fmla="*/ 813064 h 5529011"/>
              <a:gd name="connsiteX0-443" fmla="*/ 4868467 w 5502499"/>
              <a:gd name="connsiteY0-444" fmla="*/ 813064 h 5568530"/>
              <a:gd name="connsiteX1-445" fmla="*/ 4868467 w 5502499"/>
              <a:gd name="connsiteY1-446" fmla="*/ 813064 h 5568530"/>
              <a:gd name="connsiteX2-447" fmla="*/ 4733001 w 5502499"/>
              <a:gd name="connsiteY2-448" fmla="*/ 770731 h 5568530"/>
              <a:gd name="connsiteX3-449" fmla="*/ 1947467 w 5502499"/>
              <a:gd name="connsiteY3-450" fmla="*/ 8730 h 5568530"/>
              <a:gd name="connsiteX4-451" fmla="*/ 135600 w 5502499"/>
              <a:gd name="connsiteY4-452" fmla="*/ 1346464 h 5568530"/>
              <a:gd name="connsiteX5-453" fmla="*/ 906067 w 5502499"/>
              <a:gd name="connsiteY5-454" fmla="*/ 2938197 h 5568530"/>
              <a:gd name="connsiteX6-455" fmla="*/ 134 w 5502499"/>
              <a:gd name="connsiteY6-456" fmla="*/ 4115064 h 5568530"/>
              <a:gd name="connsiteX7-457" fmla="*/ 1744267 w 5502499"/>
              <a:gd name="connsiteY7-458" fmla="*/ 5528997 h 5568530"/>
              <a:gd name="connsiteX8-459" fmla="*/ 5173268 w 5502499"/>
              <a:gd name="connsiteY8-460" fmla="*/ 4115064 h 5568530"/>
              <a:gd name="connsiteX9-461" fmla="*/ 4868467 w 5502499"/>
              <a:gd name="connsiteY9-462" fmla="*/ 813064 h 5568530"/>
              <a:gd name="connsiteX0-463" fmla="*/ 4868475 w 5502507"/>
              <a:gd name="connsiteY0-464" fmla="*/ 823049 h 5578515"/>
              <a:gd name="connsiteX1-465" fmla="*/ 4868475 w 5502507"/>
              <a:gd name="connsiteY1-466" fmla="*/ 823049 h 5578515"/>
              <a:gd name="connsiteX2-467" fmla="*/ 4733009 w 5502507"/>
              <a:gd name="connsiteY2-468" fmla="*/ 780716 h 5578515"/>
              <a:gd name="connsiteX3-469" fmla="*/ 1947475 w 5502507"/>
              <a:gd name="connsiteY3-470" fmla="*/ 18715 h 5578515"/>
              <a:gd name="connsiteX4-471" fmla="*/ 474275 w 5502507"/>
              <a:gd name="connsiteY4-472" fmla="*/ 1669715 h 5578515"/>
              <a:gd name="connsiteX5-473" fmla="*/ 906075 w 5502507"/>
              <a:gd name="connsiteY5-474" fmla="*/ 2948182 h 5578515"/>
              <a:gd name="connsiteX6-475" fmla="*/ 142 w 5502507"/>
              <a:gd name="connsiteY6-476" fmla="*/ 4125049 h 5578515"/>
              <a:gd name="connsiteX7-477" fmla="*/ 1744275 w 5502507"/>
              <a:gd name="connsiteY7-478" fmla="*/ 5538982 h 5578515"/>
              <a:gd name="connsiteX8-479" fmla="*/ 5173276 w 5502507"/>
              <a:gd name="connsiteY8-480" fmla="*/ 4125049 h 5578515"/>
              <a:gd name="connsiteX9-481" fmla="*/ 4868475 w 5502507"/>
              <a:gd name="connsiteY9-482" fmla="*/ 823049 h 5578515"/>
              <a:gd name="connsiteX0-483" fmla="*/ 4868475 w 5502507"/>
              <a:gd name="connsiteY0-484" fmla="*/ 789804 h 5545270"/>
              <a:gd name="connsiteX1-485" fmla="*/ 4868475 w 5502507"/>
              <a:gd name="connsiteY1-486" fmla="*/ 789804 h 5545270"/>
              <a:gd name="connsiteX2-487" fmla="*/ 4733009 w 5502507"/>
              <a:gd name="connsiteY2-488" fmla="*/ 747471 h 5545270"/>
              <a:gd name="connsiteX3-489" fmla="*/ 2150675 w 5502507"/>
              <a:gd name="connsiteY3-490" fmla="*/ 19337 h 5545270"/>
              <a:gd name="connsiteX4-491" fmla="*/ 474275 w 5502507"/>
              <a:gd name="connsiteY4-492" fmla="*/ 1636470 h 5545270"/>
              <a:gd name="connsiteX5-493" fmla="*/ 906075 w 5502507"/>
              <a:gd name="connsiteY5-494" fmla="*/ 2914937 h 5545270"/>
              <a:gd name="connsiteX6-495" fmla="*/ 142 w 5502507"/>
              <a:gd name="connsiteY6-496" fmla="*/ 4091804 h 5545270"/>
              <a:gd name="connsiteX7-497" fmla="*/ 1744275 w 5502507"/>
              <a:gd name="connsiteY7-498" fmla="*/ 5505737 h 5545270"/>
              <a:gd name="connsiteX8-499" fmla="*/ 5173276 w 5502507"/>
              <a:gd name="connsiteY8-500" fmla="*/ 4091804 h 5545270"/>
              <a:gd name="connsiteX9-501" fmla="*/ 4868475 w 5502507"/>
              <a:gd name="connsiteY9-502" fmla="*/ 789804 h 5545270"/>
              <a:gd name="connsiteX0-503" fmla="*/ 4868475 w 5502507"/>
              <a:gd name="connsiteY0-504" fmla="*/ 452624 h 5208090"/>
              <a:gd name="connsiteX1-505" fmla="*/ 4868475 w 5502507"/>
              <a:gd name="connsiteY1-506" fmla="*/ 452624 h 5208090"/>
              <a:gd name="connsiteX2-507" fmla="*/ 4733009 w 5502507"/>
              <a:gd name="connsiteY2-508" fmla="*/ 410291 h 5208090"/>
              <a:gd name="connsiteX3-509" fmla="*/ 1778141 w 5502507"/>
              <a:gd name="connsiteY3-510" fmla="*/ 29290 h 5208090"/>
              <a:gd name="connsiteX4-511" fmla="*/ 474275 w 5502507"/>
              <a:gd name="connsiteY4-512" fmla="*/ 1299290 h 5208090"/>
              <a:gd name="connsiteX5-513" fmla="*/ 906075 w 5502507"/>
              <a:gd name="connsiteY5-514" fmla="*/ 2577757 h 5208090"/>
              <a:gd name="connsiteX6-515" fmla="*/ 142 w 5502507"/>
              <a:gd name="connsiteY6-516" fmla="*/ 3754624 h 5208090"/>
              <a:gd name="connsiteX7-517" fmla="*/ 1744275 w 5502507"/>
              <a:gd name="connsiteY7-518" fmla="*/ 5168557 h 5208090"/>
              <a:gd name="connsiteX8-519" fmla="*/ 5173276 w 5502507"/>
              <a:gd name="connsiteY8-520" fmla="*/ 3754624 h 5208090"/>
              <a:gd name="connsiteX9-521" fmla="*/ 4868475 w 5502507"/>
              <a:gd name="connsiteY9-522" fmla="*/ 452624 h 5208090"/>
              <a:gd name="connsiteX0-523" fmla="*/ 4868475 w 5502507"/>
              <a:gd name="connsiteY0-524" fmla="*/ 452624 h 5208090"/>
              <a:gd name="connsiteX1-525" fmla="*/ 4868475 w 5502507"/>
              <a:gd name="connsiteY1-526" fmla="*/ 452624 h 5208090"/>
              <a:gd name="connsiteX2-527" fmla="*/ 4733009 w 5502507"/>
              <a:gd name="connsiteY2-528" fmla="*/ 410291 h 5208090"/>
              <a:gd name="connsiteX3-529" fmla="*/ 1778141 w 5502507"/>
              <a:gd name="connsiteY3-530" fmla="*/ 29290 h 5208090"/>
              <a:gd name="connsiteX4-531" fmla="*/ 474275 w 5502507"/>
              <a:gd name="connsiteY4-532" fmla="*/ 1299290 h 5208090"/>
              <a:gd name="connsiteX5-533" fmla="*/ 906075 w 5502507"/>
              <a:gd name="connsiteY5-534" fmla="*/ 2577757 h 5208090"/>
              <a:gd name="connsiteX6-535" fmla="*/ 142 w 5502507"/>
              <a:gd name="connsiteY6-536" fmla="*/ 3754624 h 5208090"/>
              <a:gd name="connsiteX7-537" fmla="*/ 1744275 w 5502507"/>
              <a:gd name="connsiteY7-538" fmla="*/ 5168557 h 5208090"/>
              <a:gd name="connsiteX8-539" fmla="*/ 5173276 w 5502507"/>
              <a:gd name="connsiteY8-540" fmla="*/ 3754624 h 5208090"/>
              <a:gd name="connsiteX9-541" fmla="*/ 4868475 w 5502507"/>
              <a:gd name="connsiteY9-542" fmla="*/ 452624 h 5208090"/>
              <a:gd name="connsiteX0-543" fmla="*/ 4868475 w 5502507"/>
              <a:gd name="connsiteY0-544" fmla="*/ 448554 h 5204020"/>
              <a:gd name="connsiteX1-545" fmla="*/ 4868475 w 5502507"/>
              <a:gd name="connsiteY1-546" fmla="*/ 448554 h 5204020"/>
              <a:gd name="connsiteX2-547" fmla="*/ 1778141 w 5502507"/>
              <a:gd name="connsiteY2-548" fmla="*/ 25220 h 5204020"/>
              <a:gd name="connsiteX3-549" fmla="*/ 474275 w 5502507"/>
              <a:gd name="connsiteY3-550" fmla="*/ 1295220 h 5204020"/>
              <a:gd name="connsiteX4-551" fmla="*/ 906075 w 5502507"/>
              <a:gd name="connsiteY4-552" fmla="*/ 2573687 h 5204020"/>
              <a:gd name="connsiteX5-553" fmla="*/ 142 w 5502507"/>
              <a:gd name="connsiteY5-554" fmla="*/ 3750554 h 5204020"/>
              <a:gd name="connsiteX6-555" fmla="*/ 1744275 w 5502507"/>
              <a:gd name="connsiteY6-556" fmla="*/ 5164487 h 5204020"/>
              <a:gd name="connsiteX7-557" fmla="*/ 5173276 w 5502507"/>
              <a:gd name="connsiteY7-558" fmla="*/ 3750554 h 5204020"/>
              <a:gd name="connsiteX8-559" fmla="*/ 4868475 w 5502507"/>
              <a:gd name="connsiteY8-560" fmla="*/ 448554 h 5204020"/>
              <a:gd name="connsiteX0-561" fmla="*/ 4868475 w 5502507"/>
              <a:gd name="connsiteY0-562" fmla="*/ 448554 h 5204020"/>
              <a:gd name="connsiteX1-563" fmla="*/ 4868475 w 5502507"/>
              <a:gd name="connsiteY1-564" fmla="*/ 448554 h 5204020"/>
              <a:gd name="connsiteX2-565" fmla="*/ 1778141 w 5502507"/>
              <a:gd name="connsiteY2-566" fmla="*/ 25220 h 5204020"/>
              <a:gd name="connsiteX3-567" fmla="*/ 474275 w 5502507"/>
              <a:gd name="connsiteY3-568" fmla="*/ 1295220 h 5204020"/>
              <a:gd name="connsiteX4-569" fmla="*/ 906075 w 5502507"/>
              <a:gd name="connsiteY4-570" fmla="*/ 2573687 h 5204020"/>
              <a:gd name="connsiteX5-571" fmla="*/ 142 w 5502507"/>
              <a:gd name="connsiteY5-572" fmla="*/ 3750554 h 5204020"/>
              <a:gd name="connsiteX6-573" fmla="*/ 1744275 w 5502507"/>
              <a:gd name="connsiteY6-574" fmla="*/ 5164487 h 5204020"/>
              <a:gd name="connsiteX7-575" fmla="*/ 5173276 w 5502507"/>
              <a:gd name="connsiteY7-576" fmla="*/ 3750554 h 5204020"/>
              <a:gd name="connsiteX8-577" fmla="*/ 4868475 w 5502507"/>
              <a:gd name="connsiteY8-578" fmla="*/ 448554 h 5204020"/>
              <a:gd name="connsiteX0-579" fmla="*/ 4868475 w 5474354"/>
              <a:gd name="connsiteY0-580" fmla="*/ 448554 h 5204020"/>
              <a:gd name="connsiteX1-581" fmla="*/ 4868475 w 5474354"/>
              <a:gd name="connsiteY1-582" fmla="*/ 448554 h 5204020"/>
              <a:gd name="connsiteX2-583" fmla="*/ 1778141 w 5474354"/>
              <a:gd name="connsiteY2-584" fmla="*/ 25220 h 5204020"/>
              <a:gd name="connsiteX3-585" fmla="*/ 474275 w 5474354"/>
              <a:gd name="connsiteY3-586" fmla="*/ 1295220 h 5204020"/>
              <a:gd name="connsiteX4-587" fmla="*/ 906075 w 5474354"/>
              <a:gd name="connsiteY4-588" fmla="*/ 2573687 h 5204020"/>
              <a:gd name="connsiteX5-589" fmla="*/ 142 w 5474354"/>
              <a:gd name="connsiteY5-590" fmla="*/ 3750554 h 5204020"/>
              <a:gd name="connsiteX6-591" fmla="*/ 1744275 w 5474354"/>
              <a:gd name="connsiteY6-592" fmla="*/ 5164487 h 5204020"/>
              <a:gd name="connsiteX7-593" fmla="*/ 5173276 w 5474354"/>
              <a:gd name="connsiteY7-594" fmla="*/ 3750554 h 5204020"/>
              <a:gd name="connsiteX8-595" fmla="*/ 4868475 w 5474354"/>
              <a:gd name="connsiteY8-596" fmla="*/ 448554 h 5204020"/>
              <a:gd name="connsiteX0-597" fmla="*/ 5469608 w 5554393"/>
              <a:gd name="connsiteY0-598" fmla="*/ 1353753 h 5184269"/>
              <a:gd name="connsiteX1-599" fmla="*/ 4868475 w 5554393"/>
              <a:gd name="connsiteY1-600" fmla="*/ 456287 h 5184269"/>
              <a:gd name="connsiteX2-601" fmla="*/ 1778141 w 5554393"/>
              <a:gd name="connsiteY2-602" fmla="*/ 32953 h 5184269"/>
              <a:gd name="connsiteX3-603" fmla="*/ 474275 w 5554393"/>
              <a:gd name="connsiteY3-604" fmla="*/ 1302953 h 5184269"/>
              <a:gd name="connsiteX4-605" fmla="*/ 906075 w 5554393"/>
              <a:gd name="connsiteY4-606" fmla="*/ 2581420 h 5184269"/>
              <a:gd name="connsiteX5-607" fmla="*/ 142 w 5554393"/>
              <a:gd name="connsiteY5-608" fmla="*/ 3758287 h 5184269"/>
              <a:gd name="connsiteX6-609" fmla="*/ 1744275 w 5554393"/>
              <a:gd name="connsiteY6-610" fmla="*/ 5172220 h 5184269"/>
              <a:gd name="connsiteX7-611" fmla="*/ 5173276 w 5554393"/>
              <a:gd name="connsiteY7-612" fmla="*/ 3758287 h 5184269"/>
              <a:gd name="connsiteX8-613" fmla="*/ 5469608 w 5554393"/>
              <a:gd name="connsiteY8-614" fmla="*/ 1353753 h 5184269"/>
              <a:gd name="connsiteX0-615" fmla="*/ 5173276 w 5454864"/>
              <a:gd name="connsiteY0-616" fmla="*/ 3817191 h 5245175"/>
              <a:gd name="connsiteX1-617" fmla="*/ 4868475 w 5454864"/>
              <a:gd name="connsiteY1-618" fmla="*/ 515191 h 5245175"/>
              <a:gd name="connsiteX2-619" fmla="*/ 1778141 w 5454864"/>
              <a:gd name="connsiteY2-620" fmla="*/ 91857 h 5245175"/>
              <a:gd name="connsiteX3-621" fmla="*/ 474275 w 5454864"/>
              <a:gd name="connsiteY3-622" fmla="*/ 1361857 h 5245175"/>
              <a:gd name="connsiteX4-623" fmla="*/ 906075 w 5454864"/>
              <a:gd name="connsiteY4-624" fmla="*/ 2640324 h 5245175"/>
              <a:gd name="connsiteX5-625" fmla="*/ 142 w 5454864"/>
              <a:gd name="connsiteY5-626" fmla="*/ 3817191 h 5245175"/>
              <a:gd name="connsiteX6-627" fmla="*/ 1744275 w 5454864"/>
              <a:gd name="connsiteY6-628" fmla="*/ 5231124 h 5245175"/>
              <a:gd name="connsiteX7-629" fmla="*/ 5173276 w 5454864"/>
              <a:gd name="connsiteY7-630" fmla="*/ 3817191 h 5245175"/>
              <a:gd name="connsiteX0-631" fmla="*/ 5173276 w 5493677"/>
              <a:gd name="connsiteY0-632" fmla="*/ 3725455 h 5151653"/>
              <a:gd name="connsiteX1-633" fmla="*/ 4961608 w 5493677"/>
              <a:gd name="connsiteY1-634" fmla="*/ 1210855 h 5151653"/>
              <a:gd name="connsiteX2-635" fmla="*/ 1778141 w 5493677"/>
              <a:gd name="connsiteY2-636" fmla="*/ 121 h 5151653"/>
              <a:gd name="connsiteX3-637" fmla="*/ 474275 w 5493677"/>
              <a:gd name="connsiteY3-638" fmla="*/ 1270121 h 5151653"/>
              <a:gd name="connsiteX4-639" fmla="*/ 906075 w 5493677"/>
              <a:gd name="connsiteY4-640" fmla="*/ 2548588 h 5151653"/>
              <a:gd name="connsiteX5-641" fmla="*/ 142 w 5493677"/>
              <a:gd name="connsiteY5-642" fmla="*/ 3725455 h 5151653"/>
              <a:gd name="connsiteX6-643" fmla="*/ 1744275 w 5493677"/>
              <a:gd name="connsiteY6-644" fmla="*/ 5139388 h 5151653"/>
              <a:gd name="connsiteX7-645" fmla="*/ 5173276 w 5493677"/>
              <a:gd name="connsiteY7-646" fmla="*/ 3725455 h 5151653"/>
              <a:gd name="connsiteX0-647" fmla="*/ 5173276 w 5443805"/>
              <a:gd name="connsiteY0-648" fmla="*/ 2658795 h 4084993"/>
              <a:gd name="connsiteX1-649" fmla="*/ 4961608 w 5443805"/>
              <a:gd name="connsiteY1-650" fmla="*/ 144195 h 4084993"/>
              <a:gd name="connsiteX2-651" fmla="*/ 2861874 w 5443805"/>
              <a:gd name="connsiteY2-652" fmla="*/ 296594 h 4084993"/>
              <a:gd name="connsiteX3-653" fmla="*/ 474275 w 5443805"/>
              <a:gd name="connsiteY3-654" fmla="*/ 203461 h 4084993"/>
              <a:gd name="connsiteX4-655" fmla="*/ 906075 w 5443805"/>
              <a:gd name="connsiteY4-656" fmla="*/ 1481928 h 4084993"/>
              <a:gd name="connsiteX5-657" fmla="*/ 142 w 5443805"/>
              <a:gd name="connsiteY5-658" fmla="*/ 2658795 h 4084993"/>
              <a:gd name="connsiteX6-659" fmla="*/ 1744275 w 5443805"/>
              <a:gd name="connsiteY6-660" fmla="*/ 4072728 h 4084993"/>
              <a:gd name="connsiteX7-661" fmla="*/ 5173276 w 5443805"/>
              <a:gd name="connsiteY7-662" fmla="*/ 2658795 h 4084993"/>
              <a:gd name="connsiteX0-663" fmla="*/ 5173291 w 5443820"/>
              <a:gd name="connsiteY0-664" fmla="*/ 3054777 h 4480975"/>
              <a:gd name="connsiteX1-665" fmla="*/ 4961623 w 5443820"/>
              <a:gd name="connsiteY1-666" fmla="*/ 540177 h 4480975"/>
              <a:gd name="connsiteX2-667" fmla="*/ 2861889 w 5443820"/>
              <a:gd name="connsiteY2-668" fmla="*/ 692576 h 4480975"/>
              <a:gd name="connsiteX3-669" fmla="*/ 948423 w 5443820"/>
              <a:gd name="connsiteY3-670" fmla="*/ 32176 h 4480975"/>
              <a:gd name="connsiteX4-671" fmla="*/ 906090 w 5443820"/>
              <a:gd name="connsiteY4-672" fmla="*/ 1877910 h 4480975"/>
              <a:gd name="connsiteX5-673" fmla="*/ 157 w 5443820"/>
              <a:gd name="connsiteY5-674" fmla="*/ 3054777 h 4480975"/>
              <a:gd name="connsiteX6-675" fmla="*/ 1744290 w 5443820"/>
              <a:gd name="connsiteY6-676" fmla="*/ 4468710 h 4480975"/>
              <a:gd name="connsiteX7-677" fmla="*/ 5173291 w 5443820"/>
              <a:gd name="connsiteY7-678" fmla="*/ 3054777 h 4480975"/>
              <a:gd name="connsiteX0-679" fmla="*/ 5173291 w 5443820"/>
              <a:gd name="connsiteY0-680" fmla="*/ 3164943 h 4591141"/>
              <a:gd name="connsiteX1-681" fmla="*/ 4961623 w 5443820"/>
              <a:gd name="connsiteY1-682" fmla="*/ 650343 h 4591141"/>
              <a:gd name="connsiteX2-683" fmla="*/ 2861889 w 5443820"/>
              <a:gd name="connsiteY2-684" fmla="*/ 802742 h 4591141"/>
              <a:gd name="connsiteX3-685" fmla="*/ 948423 w 5443820"/>
              <a:gd name="connsiteY3-686" fmla="*/ 142342 h 4591141"/>
              <a:gd name="connsiteX4-687" fmla="*/ 906090 w 5443820"/>
              <a:gd name="connsiteY4-688" fmla="*/ 1988076 h 4591141"/>
              <a:gd name="connsiteX5-689" fmla="*/ 157 w 5443820"/>
              <a:gd name="connsiteY5-690" fmla="*/ 3164943 h 4591141"/>
              <a:gd name="connsiteX6-691" fmla="*/ 1744290 w 5443820"/>
              <a:gd name="connsiteY6-692" fmla="*/ 4578876 h 4591141"/>
              <a:gd name="connsiteX7-693" fmla="*/ 5173291 w 5443820"/>
              <a:gd name="connsiteY7-694" fmla="*/ 3164943 h 4591141"/>
              <a:gd name="connsiteX0-695" fmla="*/ 5173291 w 5438224"/>
              <a:gd name="connsiteY0-696" fmla="*/ 3067283 h 4493481"/>
              <a:gd name="connsiteX1-697" fmla="*/ 4961623 w 5438224"/>
              <a:gd name="connsiteY1-698" fmla="*/ 552683 h 4493481"/>
              <a:gd name="connsiteX2-699" fmla="*/ 2997355 w 5438224"/>
              <a:gd name="connsiteY2-700" fmla="*/ 569616 h 4493481"/>
              <a:gd name="connsiteX3-701" fmla="*/ 948423 w 5438224"/>
              <a:gd name="connsiteY3-702" fmla="*/ 44682 h 4493481"/>
              <a:gd name="connsiteX4-703" fmla="*/ 906090 w 5438224"/>
              <a:gd name="connsiteY4-704" fmla="*/ 1890416 h 4493481"/>
              <a:gd name="connsiteX5-705" fmla="*/ 157 w 5438224"/>
              <a:gd name="connsiteY5-706" fmla="*/ 3067283 h 4493481"/>
              <a:gd name="connsiteX6-707" fmla="*/ 1744290 w 5438224"/>
              <a:gd name="connsiteY6-708" fmla="*/ 4481216 h 4493481"/>
              <a:gd name="connsiteX7-709" fmla="*/ 5173291 w 5438224"/>
              <a:gd name="connsiteY7-710" fmla="*/ 3067283 h 4493481"/>
              <a:gd name="connsiteX0-711" fmla="*/ 5173291 w 5438224"/>
              <a:gd name="connsiteY0-712" fmla="*/ 3306203 h 4732401"/>
              <a:gd name="connsiteX1-713" fmla="*/ 4961623 w 5438224"/>
              <a:gd name="connsiteY1-714" fmla="*/ 791603 h 4732401"/>
              <a:gd name="connsiteX2-715" fmla="*/ 2997355 w 5438224"/>
              <a:gd name="connsiteY2-716" fmla="*/ 808536 h 4732401"/>
              <a:gd name="connsiteX3-717" fmla="*/ 948423 w 5438224"/>
              <a:gd name="connsiteY3-718" fmla="*/ 283602 h 4732401"/>
              <a:gd name="connsiteX4-719" fmla="*/ 906090 w 5438224"/>
              <a:gd name="connsiteY4-720" fmla="*/ 2129336 h 4732401"/>
              <a:gd name="connsiteX5-721" fmla="*/ 157 w 5438224"/>
              <a:gd name="connsiteY5-722" fmla="*/ 3306203 h 4732401"/>
              <a:gd name="connsiteX6-723" fmla="*/ 1744290 w 5438224"/>
              <a:gd name="connsiteY6-724" fmla="*/ 4720136 h 4732401"/>
              <a:gd name="connsiteX7-725" fmla="*/ 5173291 w 5438224"/>
              <a:gd name="connsiteY7-726" fmla="*/ 3306203 h 4732401"/>
              <a:gd name="connsiteX0-727" fmla="*/ 5195104 w 5444413"/>
              <a:gd name="connsiteY0-728" fmla="*/ 3306203 h 4631936"/>
              <a:gd name="connsiteX1-729" fmla="*/ 4983436 w 5444413"/>
              <a:gd name="connsiteY1-730" fmla="*/ 791603 h 4631936"/>
              <a:gd name="connsiteX2-731" fmla="*/ 3019168 w 5444413"/>
              <a:gd name="connsiteY2-732" fmla="*/ 808536 h 4631936"/>
              <a:gd name="connsiteX3-733" fmla="*/ 970236 w 5444413"/>
              <a:gd name="connsiteY3-734" fmla="*/ 283602 h 4631936"/>
              <a:gd name="connsiteX4-735" fmla="*/ 927903 w 5444413"/>
              <a:gd name="connsiteY4-736" fmla="*/ 2129336 h 4631936"/>
              <a:gd name="connsiteX5-737" fmla="*/ 21970 w 5444413"/>
              <a:gd name="connsiteY5-738" fmla="*/ 3306203 h 4631936"/>
              <a:gd name="connsiteX6-739" fmla="*/ 1977770 w 5444413"/>
              <a:gd name="connsiteY6-740" fmla="*/ 4618536 h 4631936"/>
              <a:gd name="connsiteX7-741" fmla="*/ 5195104 w 5444413"/>
              <a:gd name="connsiteY7-742" fmla="*/ 3306203 h 4631936"/>
              <a:gd name="connsiteX0-743" fmla="*/ 5228393 w 5477702"/>
              <a:gd name="connsiteY0-744" fmla="*/ 3306203 h 4619078"/>
              <a:gd name="connsiteX1-745" fmla="*/ 5016725 w 5477702"/>
              <a:gd name="connsiteY1-746" fmla="*/ 791603 h 4619078"/>
              <a:gd name="connsiteX2-747" fmla="*/ 3052457 w 5477702"/>
              <a:gd name="connsiteY2-748" fmla="*/ 808536 h 4619078"/>
              <a:gd name="connsiteX3-749" fmla="*/ 1003525 w 5477702"/>
              <a:gd name="connsiteY3-750" fmla="*/ 283602 h 4619078"/>
              <a:gd name="connsiteX4-751" fmla="*/ 961192 w 5477702"/>
              <a:gd name="connsiteY4-752" fmla="*/ 2129336 h 4619078"/>
              <a:gd name="connsiteX5-753" fmla="*/ 21392 w 5477702"/>
              <a:gd name="connsiteY5-754" fmla="*/ 3450137 h 4619078"/>
              <a:gd name="connsiteX6-755" fmla="*/ 2011059 w 5477702"/>
              <a:gd name="connsiteY6-756" fmla="*/ 4618536 h 4619078"/>
              <a:gd name="connsiteX7-757" fmla="*/ 5228393 w 5477702"/>
              <a:gd name="connsiteY7-758" fmla="*/ 3306203 h 4619078"/>
              <a:gd name="connsiteX0-759" fmla="*/ 5211484 w 5460793"/>
              <a:gd name="connsiteY0-760" fmla="*/ 3306203 h 4619725"/>
              <a:gd name="connsiteX1-761" fmla="*/ 4999816 w 5460793"/>
              <a:gd name="connsiteY1-762" fmla="*/ 791603 h 4619725"/>
              <a:gd name="connsiteX2-763" fmla="*/ 3035548 w 5460793"/>
              <a:gd name="connsiteY2-764" fmla="*/ 808536 h 4619725"/>
              <a:gd name="connsiteX3-765" fmla="*/ 986616 w 5460793"/>
              <a:gd name="connsiteY3-766" fmla="*/ 283602 h 4619725"/>
              <a:gd name="connsiteX4-767" fmla="*/ 944283 w 5460793"/>
              <a:gd name="connsiteY4-768" fmla="*/ 2129336 h 4619725"/>
              <a:gd name="connsiteX5-769" fmla="*/ 4483 w 5460793"/>
              <a:gd name="connsiteY5-770" fmla="*/ 3450137 h 4619725"/>
              <a:gd name="connsiteX6-771" fmla="*/ 1994150 w 5460793"/>
              <a:gd name="connsiteY6-772" fmla="*/ 4618536 h 4619725"/>
              <a:gd name="connsiteX7-773" fmla="*/ 5211484 w 5460793"/>
              <a:gd name="connsiteY7-774" fmla="*/ 3306203 h 4619725"/>
              <a:gd name="connsiteX0-775" fmla="*/ 5253648 w 5502957"/>
              <a:gd name="connsiteY0-776" fmla="*/ 3306203 h 4618555"/>
              <a:gd name="connsiteX1-777" fmla="*/ 5041980 w 5502957"/>
              <a:gd name="connsiteY1-778" fmla="*/ 791603 h 4618555"/>
              <a:gd name="connsiteX2-779" fmla="*/ 3077712 w 5502957"/>
              <a:gd name="connsiteY2-780" fmla="*/ 808536 h 4618555"/>
              <a:gd name="connsiteX3-781" fmla="*/ 1028780 w 5502957"/>
              <a:gd name="connsiteY3-782" fmla="*/ 283602 h 4618555"/>
              <a:gd name="connsiteX4-783" fmla="*/ 986447 w 5502957"/>
              <a:gd name="connsiteY4-784" fmla="*/ 2129336 h 4618555"/>
              <a:gd name="connsiteX5-785" fmla="*/ 4313 w 5502957"/>
              <a:gd name="connsiteY5-786" fmla="*/ 3280804 h 4618555"/>
              <a:gd name="connsiteX6-787" fmla="*/ 2036314 w 5502957"/>
              <a:gd name="connsiteY6-788" fmla="*/ 4618536 h 4618555"/>
              <a:gd name="connsiteX7-789" fmla="*/ 5253648 w 5502957"/>
              <a:gd name="connsiteY7-790" fmla="*/ 3306203 h 4618555"/>
              <a:gd name="connsiteX0-791" fmla="*/ 5283366 w 5532675"/>
              <a:gd name="connsiteY0-792" fmla="*/ 3306203 h 4618555"/>
              <a:gd name="connsiteX1-793" fmla="*/ 5071698 w 5532675"/>
              <a:gd name="connsiteY1-794" fmla="*/ 791603 h 4618555"/>
              <a:gd name="connsiteX2-795" fmla="*/ 3107430 w 5532675"/>
              <a:gd name="connsiteY2-796" fmla="*/ 808536 h 4618555"/>
              <a:gd name="connsiteX3-797" fmla="*/ 1058498 w 5532675"/>
              <a:gd name="connsiteY3-798" fmla="*/ 283602 h 4618555"/>
              <a:gd name="connsiteX4-799" fmla="*/ 1016165 w 5532675"/>
              <a:gd name="connsiteY4-800" fmla="*/ 2129336 h 4618555"/>
              <a:gd name="connsiteX5-801" fmla="*/ 34031 w 5532675"/>
              <a:gd name="connsiteY5-802" fmla="*/ 3280804 h 4618555"/>
              <a:gd name="connsiteX6-803" fmla="*/ 2066032 w 5532675"/>
              <a:gd name="connsiteY6-804" fmla="*/ 4618536 h 4618555"/>
              <a:gd name="connsiteX7-805" fmla="*/ 5283366 w 5532675"/>
              <a:gd name="connsiteY7-806" fmla="*/ 3306203 h 4618555"/>
              <a:gd name="connsiteX0-807" fmla="*/ 4792299 w 5239042"/>
              <a:gd name="connsiteY0-808" fmla="*/ 3467070 h 4619801"/>
              <a:gd name="connsiteX1-809" fmla="*/ 5071698 w 5239042"/>
              <a:gd name="connsiteY1-810" fmla="*/ 791603 h 4619801"/>
              <a:gd name="connsiteX2-811" fmla="*/ 3107430 w 5239042"/>
              <a:gd name="connsiteY2-812" fmla="*/ 808536 h 4619801"/>
              <a:gd name="connsiteX3-813" fmla="*/ 1058498 w 5239042"/>
              <a:gd name="connsiteY3-814" fmla="*/ 283602 h 4619801"/>
              <a:gd name="connsiteX4-815" fmla="*/ 1016165 w 5239042"/>
              <a:gd name="connsiteY4-816" fmla="*/ 2129336 h 4619801"/>
              <a:gd name="connsiteX5-817" fmla="*/ 34031 w 5239042"/>
              <a:gd name="connsiteY5-818" fmla="*/ 3280804 h 4619801"/>
              <a:gd name="connsiteX6-819" fmla="*/ 2066032 w 5239042"/>
              <a:gd name="connsiteY6-820" fmla="*/ 4618536 h 4619801"/>
              <a:gd name="connsiteX7-821" fmla="*/ 4792299 w 5239042"/>
              <a:gd name="connsiteY7-822" fmla="*/ 3467070 h 4619801"/>
              <a:gd name="connsiteX0-823" fmla="*/ 4792299 w 5239042"/>
              <a:gd name="connsiteY0-824" fmla="*/ 3431782 h 4584513"/>
              <a:gd name="connsiteX1-825" fmla="*/ 5071698 w 5239042"/>
              <a:gd name="connsiteY1-826" fmla="*/ 756315 h 4584513"/>
              <a:gd name="connsiteX2-827" fmla="*/ 3107430 w 5239042"/>
              <a:gd name="connsiteY2-828" fmla="*/ 773248 h 4584513"/>
              <a:gd name="connsiteX3-829" fmla="*/ 1058498 w 5239042"/>
              <a:gd name="connsiteY3-830" fmla="*/ 248314 h 4584513"/>
              <a:gd name="connsiteX4-831" fmla="*/ 1016165 w 5239042"/>
              <a:gd name="connsiteY4-832" fmla="*/ 2094048 h 4584513"/>
              <a:gd name="connsiteX5-833" fmla="*/ 34031 w 5239042"/>
              <a:gd name="connsiteY5-834" fmla="*/ 3245516 h 4584513"/>
              <a:gd name="connsiteX6-835" fmla="*/ 2066032 w 5239042"/>
              <a:gd name="connsiteY6-836" fmla="*/ 4583248 h 4584513"/>
              <a:gd name="connsiteX7-837" fmla="*/ 4792299 w 5239042"/>
              <a:gd name="connsiteY7-838" fmla="*/ 3431782 h 4584513"/>
              <a:gd name="connsiteX0-839" fmla="*/ 4792299 w 5425281"/>
              <a:gd name="connsiteY0-840" fmla="*/ 3431782 h 4584513"/>
              <a:gd name="connsiteX1-841" fmla="*/ 5071698 w 5425281"/>
              <a:gd name="connsiteY1-842" fmla="*/ 756315 h 4584513"/>
              <a:gd name="connsiteX2-843" fmla="*/ 3107430 w 5425281"/>
              <a:gd name="connsiteY2-844" fmla="*/ 773248 h 4584513"/>
              <a:gd name="connsiteX3-845" fmla="*/ 1058498 w 5425281"/>
              <a:gd name="connsiteY3-846" fmla="*/ 248314 h 4584513"/>
              <a:gd name="connsiteX4-847" fmla="*/ 1016165 w 5425281"/>
              <a:gd name="connsiteY4-848" fmla="*/ 2094048 h 4584513"/>
              <a:gd name="connsiteX5-849" fmla="*/ 34031 w 5425281"/>
              <a:gd name="connsiteY5-850" fmla="*/ 3245516 h 4584513"/>
              <a:gd name="connsiteX6-851" fmla="*/ 2066032 w 5425281"/>
              <a:gd name="connsiteY6-852" fmla="*/ 4583248 h 4584513"/>
              <a:gd name="connsiteX7-853" fmla="*/ 4792299 w 5425281"/>
              <a:gd name="connsiteY7-854" fmla="*/ 3431782 h 4584513"/>
              <a:gd name="connsiteX0-855" fmla="*/ 4792299 w 5298405"/>
              <a:gd name="connsiteY0-856" fmla="*/ 3429787 h 4582552"/>
              <a:gd name="connsiteX1-857" fmla="*/ 4893898 w 5298405"/>
              <a:gd name="connsiteY1-858" fmla="*/ 661187 h 4582552"/>
              <a:gd name="connsiteX2-859" fmla="*/ 3107430 w 5298405"/>
              <a:gd name="connsiteY2-860" fmla="*/ 771253 h 4582552"/>
              <a:gd name="connsiteX3-861" fmla="*/ 1058498 w 5298405"/>
              <a:gd name="connsiteY3-862" fmla="*/ 246319 h 4582552"/>
              <a:gd name="connsiteX4-863" fmla="*/ 1016165 w 5298405"/>
              <a:gd name="connsiteY4-864" fmla="*/ 2092053 h 4582552"/>
              <a:gd name="connsiteX5-865" fmla="*/ 34031 w 5298405"/>
              <a:gd name="connsiteY5-866" fmla="*/ 3243521 h 4582552"/>
              <a:gd name="connsiteX6-867" fmla="*/ 2066032 w 5298405"/>
              <a:gd name="connsiteY6-868" fmla="*/ 4581253 h 4582552"/>
              <a:gd name="connsiteX7-869" fmla="*/ 4792299 w 5298405"/>
              <a:gd name="connsiteY7-870" fmla="*/ 3429787 h 4582552"/>
              <a:gd name="connsiteX0-871" fmla="*/ 4792299 w 5298405"/>
              <a:gd name="connsiteY0-872" fmla="*/ 3436418 h 4589183"/>
              <a:gd name="connsiteX1-873" fmla="*/ 4893898 w 5298405"/>
              <a:gd name="connsiteY1-874" fmla="*/ 667818 h 4589183"/>
              <a:gd name="connsiteX2-875" fmla="*/ 3107430 w 5298405"/>
              <a:gd name="connsiteY2-876" fmla="*/ 777884 h 4589183"/>
              <a:gd name="connsiteX3-877" fmla="*/ 1058498 w 5298405"/>
              <a:gd name="connsiteY3-878" fmla="*/ 252950 h 4589183"/>
              <a:gd name="connsiteX4-879" fmla="*/ 1016165 w 5298405"/>
              <a:gd name="connsiteY4-880" fmla="*/ 2098684 h 4589183"/>
              <a:gd name="connsiteX5-881" fmla="*/ 34031 w 5298405"/>
              <a:gd name="connsiteY5-882" fmla="*/ 3250152 h 4589183"/>
              <a:gd name="connsiteX6-883" fmla="*/ 2066032 w 5298405"/>
              <a:gd name="connsiteY6-884" fmla="*/ 4587884 h 4589183"/>
              <a:gd name="connsiteX7-885" fmla="*/ 4792299 w 5298405"/>
              <a:gd name="connsiteY7-886" fmla="*/ 3436418 h 4589183"/>
              <a:gd name="connsiteX0-887" fmla="*/ 4792299 w 5275650"/>
              <a:gd name="connsiteY0-888" fmla="*/ 3429607 h 4582375"/>
              <a:gd name="connsiteX1-889" fmla="*/ 4860031 w 5275650"/>
              <a:gd name="connsiteY1-890" fmla="*/ 652540 h 4582375"/>
              <a:gd name="connsiteX2-891" fmla="*/ 3107430 w 5275650"/>
              <a:gd name="connsiteY2-892" fmla="*/ 771073 h 4582375"/>
              <a:gd name="connsiteX3-893" fmla="*/ 1058498 w 5275650"/>
              <a:gd name="connsiteY3-894" fmla="*/ 246139 h 4582375"/>
              <a:gd name="connsiteX4-895" fmla="*/ 1016165 w 5275650"/>
              <a:gd name="connsiteY4-896" fmla="*/ 2091873 h 4582375"/>
              <a:gd name="connsiteX5-897" fmla="*/ 34031 w 5275650"/>
              <a:gd name="connsiteY5-898" fmla="*/ 3243341 h 4582375"/>
              <a:gd name="connsiteX6-899" fmla="*/ 2066032 w 5275650"/>
              <a:gd name="connsiteY6-900" fmla="*/ 4581073 h 4582375"/>
              <a:gd name="connsiteX7-901" fmla="*/ 4792299 w 5275650"/>
              <a:gd name="connsiteY7-902" fmla="*/ 3429607 h 4582375"/>
              <a:gd name="connsiteX0-903" fmla="*/ 4792299 w 5376915"/>
              <a:gd name="connsiteY0-904" fmla="*/ 3429607 h 4582375"/>
              <a:gd name="connsiteX1-905" fmla="*/ 4860031 w 5376915"/>
              <a:gd name="connsiteY1-906" fmla="*/ 652540 h 4582375"/>
              <a:gd name="connsiteX2-907" fmla="*/ 3107430 w 5376915"/>
              <a:gd name="connsiteY2-908" fmla="*/ 771073 h 4582375"/>
              <a:gd name="connsiteX3-909" fmla="*/ 1058498 w 5376915"/>
              <a:gd name="connsiteY3-910" fmla="*/ 246139 h 4582375"/>
              <a:gd name="connsiteX4-911" fmla="*/ 1016165 w 5376915"/>
              <a:gd name="connsiteY4-912" fmla="*/ 2091873 h 4582375"/>
              <a:gd name="connsiteX5-913" fmla="*/ 34031 w 5376915"/>
              <a:gd name="connsiteY5-914" fmla="*/ 3243341 h 4582375"/>
              <a:gd name="connsiteX6-915" fmla="*/ 2066032 w 5376915"/>
              <a:gd name="connsiteY6-916" fmla="*/ 4581073 h 4582375"/>
              <a:gd name="connsiteX7-917" fmla="*/ 4792299 w 5376915"/>
              <a:gd name="connsiteY7-918" fmla="*/ 3429607 h 4582375"/>
              <a:gd name="connsiteX0-919" fmla="*/ 4792299 w 5376915"/>
              <a:gd name="connsiteY0-920" fmla="*/ 3394868 h 4547636"/>
              <a:gd name="connsiteX1-921" fmla="*/ 4860031 w 5376915"/>
              <a:gd name="connsiteY1-922" fmla="*/ 617801 h 4547636"/>
              <a:gd name="connsiteX2-923" fmla="*/ 3107430 w 5376915"/>
              <a:gd name="connsiteY2-924" fmla="*/ 736334 h 4547636"/>
              <a:gd name="connsiteX3-925" fmla="*/ 1058498 w 5376915"/>
              <a:gd name="connsiteY3-926" fmla="*/ 211400 h 4547636"/>
              <a:gd name="connsiteX4-927" fmla="*/ 1016165 w 5376915"/>
              <a:gd name="connsiteY4-928" fmla="*/ 2057134 h 4547636"/>
              <a:gd name="connsiteX5-929" fmla="*/ 34031 w 5376915"/>
              <a:gd name="connsiteY5-930" fmla="*/ 3208602 h 4547636"/>
              <a:gd name="connsiteX6-931" fmla="*/ 2066032 w 5376915"/>
              <a:gd name="connsiteY6-932" fmla="*/ 4546334 h 4547636"/>
              <a:gd name="connsiteX7-933" fmla="*/ 4792299 w 5376915"/>
              <a:gd name="connsiteY7-934" fmla="*/ 3394868 h 4547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5376915" h="4547636">
                <a:moveTo>
                  <a:pt x="4792299" y="3394868"/>
                </a:moveTo>
                <a:cubicBezTo>
                  <a:pt x="5257966" y="2740113"/>
                  <a:pt x="5801241" y="1314890"/>
                  <a:pt x="4860031" y="617801"/>
                </a:cubicBezTo>
                <a:cubicBezTo>
                  <a:pt x="4438480" y="305587"/>
                  <a:pt x="3741019" y="804067"/>
                  <a:pt x="3107430" y="736334"/>
                </a:cubicBezTo>
                <a:cubicBezTo>
                  <a:pt x="2473841" y="668601"/>
                  <a:pt x="2025108" y="-457466"/>
                  <a:pt x="1058498" y="211400"/>
                </a:cubicBezTo>
                <a:cubicBezTo>
                  <a:pt x="91888" y="880266"/>
                  <a:pt x="1186909" y="1557600"/>
                  <a:pt x="1016165" y="2057134"/>
                </a:cubicBezTo>
                <a:cubicBezTo>
                  <a:pt x="845421" y="2556668"/>
                  <a:pt x="-200214" y="2395802"/>
                  <a:pt x="34031" y="3208602"/>
                </a:cubicBezTo>
                <a:cubicBezTo>
                  <a:pt x="268276" y="4021402"/>
                  <a:pt x="1272987" y="4515290"/>
                  <a:pt x="2066032" y="4546334"/>
                </a:cubicBezTo>
                <a:cubicBezTo>
                  <a:pt x="2859077" y="4577378"/>
                  <a:pt x="4326633" y="4049624"/>
                  <a:pt x="4792299" y="33948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33124" y="330201"/>
            <a:ext cx="4158876" cy="6527799"/>
          </a:xfrm>
          <a:prstGeom prst="rect">
            <a:avLst/>
          </a:prstGeom>
        </p:spPr>
      </p:pic>
      <p:sp>
        <p:nvSpPr>
          <p:cNvPr id="29" name="矩形 28"/>
          <p:cNvSpPr/>
          <p:nvPr userDrawn="1">
            <p:custDataLst>
              <p:tags r:id="rId5"/>
            </p:custDataLst>
          </p:nvPr>
        </p:nvSpPr>
        <p:spPr>
          <a:xfrm>
            <a:off x="8089508" y="703628"/>
            <a:ext cx="473172" cy="473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 userDrawn="1">
            <p:custDataLst>
              <p:tags r:id="rId6"/>
            </p:custDataLst>
          </p:nvPr>
        </p:nvSpPr>
        <p:spPr>
          <a:xfrm>
            <a:off x="10920664" y="5303361"/>
            <a:ext cx="4064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图片 30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rcRect b="955"/>
          <a:stretch>
            <a:fillRect/>
          </a:stretch>
        </p:blipFill>
        <p:spPr>
          <a:xfrm>
            <a:off x="8089265" y="1524635"/>
            <a:ext cx="4114165" cy="5333365"/>
          </a:xfrm>
          <a:prstGeom prst="rect">
            <a:avLst/>
          </a:prstGeom>
        </p:spPr>
      </p:pic>
      <p:sp>
        <p:nvSpPr>
          <p:cNvPr id="34" name="矩形 33"/>
          <p:cNvSpPr/>
          <p:nvPr userDrawn="1">
            <p:custDataLst>
              <p:tags r:id="rId9"/>
            </p:custDataLst>
          </p:nvPr>
        </p:nvSpPr>
        <p:spPr>
          <a:xfrm rot="19587864">
            <a:off x="9999816" y="5133099"/>
            <a:ext cx="896291" cy="358957"/>
          </a:xfrm>
          <a:prstGeom prst="rect">
            <a:avLst/>
          </a:prstGeom>
          <a:gradFill>
            <a:gsLst>
              <a:gs pos="0">
                <a:srgbClr val="ED74AB"/>
              </a:gs>
              <a:gs pos="54000">
                <a:srgbClr val="7971E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87312130" hasCustomPrompt="1"/>
            <p:custDataLst>
              <p:tags r:id="rId10"/>
            </p:custDataLst>
          </p:nvPr>
        </p:nvSpPr>
        <p:spPr>
          <a:xfrm>
            <a:off x="0" y="0"/>
            <a:ext cx="10160000" cy="6858000"/>
          </a:xfrm>
          <a:custGeom>
            <a:avLst/>
            <a:gdLst>
              <a:gd name="connisteX0" fmla="*/ 0 w 10160000"/>
              <a:gd name="connsiteY0" fmla="*/ 0 h 6858000"/>
              <a:gd name="connisteX1" fmla="*/ 10160000 w 10160000"/>
              <a:gd name="connsiteY1" fmla="*/ 0 h 6858000"/>
              <a:gd name="connisteX2" fmla="*/ 10160000 w 10160000"/>
              <a:gd name="connsiteY2" fmla="*/ 6858000 h 6858000"/>
              <a:gd name="connisteX3" fmla="*/ 0 w 10160000"/>
              <a:gd name="connsiteY3" fmla="*/ 6858000 h 6858000"/>
              <a:gd name="connisteX4" fmla="*/ 0 w 101600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160000" h="6858000">
                <a:moveTo>
                  <a:pt x="0" y="0"/>
                </a:moveTo>
                <a:lnTo>
                  <a:pt x="10160000" y="0"/>
                </a:lnTo>
                <a:lnTo>
                  <a:pt x="1016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Subtitle 7"/>
          <p:cNvSpPr>
            <a:spLocks noGrp="1"/>
          </p:cNvSpPr>
          <p:nvPr>
            <p:ph type="subTitle" idx="17826305" hasCustomPrompt="1"/>
            <p:custDataLst>
              <p:tags r:id="rId11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 sz="1600">
                <a:latin typeface="+mn-lt"/>
                <a:ea typeface="+mn-ea"/>
                <a:cs typeface="+mn-cs"/>
              </a:defRPr>
            </a:lvl4pPr>
            <a:lvl5pPr marL="1828800" indent="0" algn="ctr">
              <a:buNone/>
              <a:defRPr sz="1600">
                <a:latin typeface="+mn-lt"/>
                <a:ea typeface="+mn-ea"/>
                <a:cs typeface="+mn-cs"/>
              </a:defRPr>
            </a:lvl5pPr>
            <a:lvl6pPr marL="2286000" indent="0" algn="ctr">
              <a:buNone/>
              <a:defRPr sz="1600">
                <a:latin typeface="+mn-lt"/>
                <a:ea typeface="+mn-ea"/>
                <a:cs typeface="+mn-cs"/>
              </a:defRPr>
            </a:lvl6pPr>
            <a:lvl7pPr marL="2743200" indent="0" algn="ctr">
              <a:buNone/>
              <a:defRPr sz="1600">
                <a:latin typeface="+mn-lt"/>
                <a:ea typeface="+mn-ea"/>
                <a:cs typeface="+mn-cs"/>
              </a:defRPr>
            </a:lvl7pPr>
            <a:lvl8pPr marL="3200400" indent="0" algn="ctr">
              <a:buNone/>
              <a:defRPr sz="1600">
                <a:latin typeface="+mn-lt"/>
                <a:ea typeface="+mn-ea"/>
                <a:cs typeface="+mn-cs"/>
              </a:defRPr>
            </a:lvl8pPr>
            <a:lvl9pPr marL="3657600" indent="0" algn="ctr">
              <a:buNone/>
              <a:defRPr sz="16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7826049" hasCustomPrompt="1"/>
            <p:custDataLst>
              <p:tags r:id="rId12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>
                <a:latin typeface="+mn-lt"/>
                <a:ea typeface="+mn-ea"/>
                <a:cs typeface="+mn-cs"/>
              </a:rPr>
            </a:fld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>
                <a:latin typeface="+mn-lt"/>
                <a:ea typeface="+mn-ea"/>
                <a:cs typeface="+mn-cs"/>
              </a:defRPr>
            </a:lvl2pPr>
            <a:lvl3pPr marL="914400" indent="0" algn="ctr">
              <a:buNone/>
              <a:defRPr sz="1800">
                <a:latin typeface="+mn-lt"/>
                <a:ea typeface="+mn-ea"/>
                <a:cs typeface="+mn-cs"/>
              </a:defRPr>
            </a:lvl3pPr>
            <a:lvl4pPr marL="1371600" indent="0" algn="ctr">
              <a:buNone/>
              <a:defRPr sz="1600">
                <a:latin typeface="+mn-lt"/>
                <a:ea typeface="+mn-ea"/>
                <a:cs typeface="+mn-cs"/>
              </a:defRPr>
            </a:lvl4pPr>
            <a:lvl5pPr marL="1828800" indent="0" algn="ctr">
              <a:buNone/>
              <a:defRPr sz="1600">
                <a:latin typeface="+mn-lt"/>
                <a:ea typeface="+mn-ea"/>
                <a:cs typeface="+mn-cs"/>
              </a:defRPr>
            </a:lvl5pPr>
            <a:lvl6pPr marL="2286000" indent="0" algn="ctr">
              <a:buNone/>
              <a:defRPr sz="1600">
                <a:latin typeface="+mn-lt"/>
                <a:ea typeface="+mn-ea"/>
                <a:cs typeface="+mn-cs"/>
              </a:defRPr>
            </a:lvl6pPr>
            <a:lvl7pPr marL="2743200" indent="0" algn="ctr">
              <a:buNone/>
              <a:defRPr sz="1600">
                <a:latin typeface="+mn-lt"/>
                <a:ea typeface="+mn-ea"/>
                <a:cs typeface="+mn-cs"/>
              </a:defRPr>
            </a:lvl7pPr>
            <a:lvl8pPr marL="3200400" indent="0" algn="ctr">
              <a:buNone/>
              <a:defRPr sz="1600">
                <a:latin typeface="+mn-lt"/>
                <a:ea typeface="+mn-ea"/>
                <a:cs typeface="+mn-cs"/>
              </a:defRPr>
            </a:lvl8pPr>
            <a:lvl9pPr marL="3657600" indent="0" algn="ctr">
              <a:buNone/>
              <a:defRPr sz="16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>
                <a:latin typeface="+mn-lt"/>
                <a:ea typeface="+mn-ea"/>
                <a:cs typeface="+mn-cs"/>
              </a:defRPr>
            </a:lvl1pPr>
            <a:lvl2pPr>
              <a:buNone/>
              <a:defRPr>
                <a:latin typeface="+mn-lt"/>
                <a:ea typeface="+mn-ea"/>
                <a:cs typeface="+mn-cs"/>
              </a:defRPr>
            </a:lvl2pPr>
            <a:lvl3pPr>
              <a:buNone/>
              <a:defRPr>
                <a:latin typeface="+mn-lt"/>
                <a:ea typeface="+mn-ea"/>
                <a:cs typeface="+mn-cs"/>
              </a:defRPr>
            </a:lvl3pPr>
            <a:lvl4pPr>
              <a:buNone/>
              <a:defRPr>
                <a:latin typeface="+mn-lt"/>
                <a:ea typeface="+mn-ea"/>
                <a:cs typeface="+mn-cs"/>
              </a:defRPr>
            </a:lvl4pPr>
            <a:lvl5pPr>
              <a:buNone/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20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8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8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8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8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8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800"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4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20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8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8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8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8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8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800"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24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20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20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20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20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20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2000"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600"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sz="1400"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400">
                <a:latin typeface="+mn-lt"/>
                <a:ea typeface="+mn-ea"/>
                <a:cs typeface="+mn-cs"/>
              </a:defRPr>
            </a:lvl5pPr>
            <a:lvl6pPr marL="2286000" indent="0">
              <a:buNone/>
              <a:defRPr sz="1400">
                <a:latin typeface="+mn-lt"/>
                <a:ea typeface="+mn-ea"/>
                <a:cs typeface="+mn-cs"/>
              </a:defRPr>
            </a:lvl6pPr>
            <a:lvl7pPr marL="2743200" indent="0">
              <a:buNone/>
              <a:defRPr sz="1400">
                <a:latin typeface="+mn-lt"/>
                <a:ea typeface="+mn-ea"/>
                <a:cs typeface="+mn-cs"/>
              </a:defRPr>
            </a:lvl7pPr>
            <a:lvl8pPr marL="3200400" indent="0">
              <a:buNone/>
              <a:defRPr sz="1400">
                <a:latin typeface="+mn-lt"/>
                <a:ea typeface="+mn-ea"/>
                <a:cs typeface="+mn-cs"/>
              </a:defRPr>
            </a:lvl8pPr>
            <a:lvl9pPr marL="3657600" indent="0">
              <a:buNone/>
              <a:defRPr sz="1400"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>
                <a:latin typeface="+mn-lt"/>
                <a:ea typeface="+mn-ea"/>
                <a:cs typeface="+mn-cs"/>
              </a:rPr>
              <a:t>第二级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>
                <a:latin typeface="+mn-lt"/>
                <a:ea typeface="+mn-ea"/>
                <a:cs typeface="+mn-cs"/>
              </a:rPr>
              <a:t>第三级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>
                <a:latin typeface="+mn-lt"/>
                <a:ea typeface="+mn-ea"/>
                <a:cs typeface="+mn-cs"/>
              </a:rPr>
              <a:t>第四级</a:t>
            </a:r>
            <a:endParaRPr lang="zh-CN" altLang="en-US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>
                <a:latin typeface="+mn-lt"/>
                <a:ea typeface="+mn-ea"/>
                <a:cs typeface="+mn-cs"/>
              </a:rPr>
              <a:t>第五级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4" Type="http://schemas.openxmlformats.org/officeDocument/2006/relationships/theme" Target="../theme/theme2.xml"/><Relationship Id="rId33" Type="http://schemas.openxmlformats.org/officeDocument/2006/relationships/tags" Target="../tags/tag234.xml"/><Relationship Id="rId32" Type="http://schemas.openxmlformats.org/officeDocument/2006/relationships/tags" Target="../tags/tag233.xml"/><Relationship Id="rId31" Type="http://schemas.openxmlformats.org/officeDocument/2006/relationships/tags" Target="../tags/tag232.xml"/><Relationship Id="rId30" Type="http://schemas.openxmlformats.org/officeDocument/2006/relationships/tags" Target="../tags/tag231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230.xml"/><Relationship Id="rId28" Type="http://schemas.openxmlformats.org/officeDocument/2006/relationships/tags" Target="../tags/tag229.xml"/><Relationship Id="rId27" Type="http://schemas.openxmlformats.org/officeDocument/2006/relationships/tags" Target="../tags/tag228.xml"/><Relationship Id="rId26" Type="http://schemas.openxmlformats.org/officeDocument/2006/relationships/tags" Target="../tags/tag227.xml"/><Relationship Id="rId25" Type="http://schemas.openxmlformats.org/officeDocument/2006/relationships/tags" Target="../tags/tag226.xml"/><Relationship Id="rId24" Type="http://schemas.openxmlformats.org/officeDocument/2006/relationships/tags" Target="../tags/tag225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cs"/>
              </a:rPr>
              <a:t>第二级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dirty="0">
                <a:latin typeface="+mn-lt"/>
                <a:ea typeface="+mn-ea"/>
                <a:cs typeface="+mn-cs"/>
              </a:rPr>
              <a:t>第三级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dirty="0">
                <a:latin typeface="+mn-lt"/>
                <a:ea typeface="+mn-ea"/>
                <a:cs typeface="+mn-cs"/>
              </a:rPr>
              <a:t>第四级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dirty="0">
                <a:latin typeface="+mn-lt"/>
                <a:ea typeface="+mn-ea"/>
                <a:cs typeface="+mn-cs"/>
              </a:rPr>
              <a:t>第五级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lvl="5"/>
            <a:r>
              <a:rPr lang="zh-CN" altLang="en-US" dirty="0">
                <a:latin typeface="+mn-lt"/>
                <a:ea typeface="+mn-ea"/>
                <a:cs typeface="+mn-cs"/>
              </a:rPr>
              <a:t>第六级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+mn-lt"/>
                <a:ea typeface="+mn-ea"/>
                <a:cs typeface="+mn-cs"/>
              </a:rPr>
              <a:t>第七级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+mn-lt"/>
                <a:ea typeface="+mn-ea"/>
                <a:cs typeface="+mn-cs"/>
              </a:rPr>
              <a:t>第八级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+mn-lt"/>
                <a:ea typeface="+mn-ea"/>
                <a:cs typeface="+mn-cs"/>
              </a:rPr>
              <a:t>第九级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>
              <a:latin typeface="+mn-lt"/>
              <a:ea typeface="+mn-ea"/>
              <a:cs typeface="+mn-cs"/>
            </a:endParaRPr>
          </a:p>
          <a:p>
            <a:pPr lvl="5"/>
            <a:endParaRPr lang="zh-CN" altLang="en-US" dirty="0"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 userDrawn="1">
            <p:custDataLst>
              <p:tags r:id="rId24"/>
            </p:custDataLst>
          </p:nvPr>
        </p:nvSpPr>
        <p:spPr>
          <a:xfrm rot="11184233">
            <a:off x="-224790" y="-182245"/>
            <a:ext cx="2997835" cy="4558030"/>
          </a:xfrm>
          <a:custGeom>
            <a:avLst/>
            <a:gdLst>
              <a:gd name="connsiteX0" fmla="*/ 2349566 w 2349566"/>
              <a:gd name="connsiteY0" fmla="*/ 3311048 h 3572681"/>
              <a:gd name="connsiteX1" fmla="*/ 18479 w 2349566"/>
              <a:gd name="connsiteY1" fmla="*/ 3572681 h 3572681"/>
              <a:gd name="connsiteX2" fmla="*/ 17942 w 2349566"/>
              <a:gd name="connsiteY2" fmla="*/ 3570523 h 3572681"/>
              <a:gd name="connsiteX3" fmla="*/ 1157258 w 2349566"/>
              <a:gd name="connsiteY3" fmla="*/ 2342764 h 3572681"/>
              <a:gd name="connsiteX4" fmla="*/ 1205469 w 2349566"/>
              <a:gd name="connsiteY4" fmla="*/ 240752 h 3572681"/>
              <a:gd name="connsiteX5" fmla="*/ 1933006 w 2349566"/>
              <a:gd name="connsiteY5" fmla="*/ 1957 h 3572681"/>
              <a:gd name="connsiteX6" fmla="*/ 1978971 w 2349566"/>
              <a:gd name="connsiteY6" fmla="*/ 9133 h 357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9566" h="3572681">
                <a:moveTo>
                  <a:pt x="2349566" y="3311048"/>
                </a:moveTo>
                <a:lnTo>
                  <a:pt x="18479" y="3572681"/>
                </a:lnTo>
                <a:lnTo>
                  <a:pt x="17942" y="3570523"/>
                </a:lnTo>
                <a:cubicBezTo>
                  <a:pt x="-154560" y="2739171"/>
                  <a:pt x="968883" y="2893879"/>
                  <a:pt x="1157258" y="2342764"/>
                </a:cubicBezTo>
                <a:cubicBezTo>
                  <a:pt x="1351710" y="1773870"/>
                  <a:pt x="104646" y="1002490"/>
                  <a:pt x="1205469" y="240752"/>
                </a:cubicBezTo>
                <a:cubicBezTo>
                  <a:pt x="1480675" y="50318"/>
                  <a:pt x="1719019" y="-12356"/>
                  <a:pt x="1933006" y="1957"/>
                </a:cubicBezTo>
                <a:lnTo>
                  <a:pt x="1978971" y="913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7" name="任意多边形 36"/>
          <p:cNvSpPr/>
          <p:nvPr userDrawn="1">
            <p:custDataLst>
              <p:tags r:id="rId25"/>
            </p:custDataLst>
          </p:nvPr>
        </p:nvSpPr>
        <p:spPr>
          <a:xfrm rot="19561735">
            <a:off x="7057390" y="4278630"/>
            <a:ext cx="5814695" cy="3711575"/>
          </a:xfrm>
          <a:custGeom>
            <a:avLst/>
            <a:gdLst>
              <a:gd name="connsiteX0" fmla="*/ 5259800 w 5814920"/>
              <a:gd name="connsiteY0" fmla="*/ 780767 h 3711777"/>
              <a:gd name="connsiteX1" fmla="*/ 5791747 w 5814920"/>
              <a:gd name="connsiteY1" fmla="*/ 1471179 h 3711777"/>
              <a:gd name="connsiteX2" fmla="*/ 5814920 w 5814920"/>
              <a:gd name="connsiteY2" fmla="*/ 1538047 h 3711777"/>
              <a:gd name="connsiteX3" fmla="*/ 4350316 w 5814920"/>
              <a:gd name="connsiteY3" fmla="*/ 3711777 h 3711777"/>
              <a:gd name="connsiteX4" fmla="*/ 0 w 5814920"/>
              <a:gd name="connsiteY4" fmla="*/ 780646 h 3711777"/>
              <a:gd name="connsiteX5" fmla="*/ 15414 w 5814920"/>
              <a:gd name="connsiteY5" fmla="*/ 742224 h 3711777"/>
              <a:gd name="connsiteX6" fmla="*/ 455482 w 5814920"/>
              <a:gd name="connsiteY6" fmla="*/ 267164 h 3711777"/>
              <a:gd name="connsiteX7" fmla="*/ 3044890 w 5814920"/>
              <a:gd name="connsiteY7" fmla="*/ 930568 h 3711777"/>
              <a:gd name="connsiteX8" fmla="*/ 5259800 w 5814920"/>
              <a:gd name="connsiteY8" fmla="*/ 780767 h 371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4920" h="3711777">
                <a:moveTo>
                  <a:pt x="5259800" y="780767"/>
                </a:moveTo>
                <a:cubicBezTo>
                  <a:pt x="5520001" y="973480"/>
                  <a:pt x="5690428" y="1210225"/>
                  <a:pt x="5791747" y="1471179"/>
                </a:cubicBezTo>
                <a:lnTo>
                  <a:pt x="5814920" y="1538047"/>
                </a:lnTo>
                <a:lnTo>
                  <a:pt x="4350316" y="3711777"/>
                </a:lnTo>
                <a:lnTo>
                  <a:pt x="0" y="780646"/>
                </a:lnTo>
                <a:lnTo>
                  <a:pt x="15414" y="742224"/>
                </a:lnTo>
                <a:cubicBezTo>
                  <a:pt x="88985" y="584529"/>
                  <a:pt x="226434" y="425658"/>
                  <a:pt x="455482" y="267164"/>
                </a:cubicBezTo>
                <a:cubicBezTo>
                  <a:pt x="1677068" y="-578138"/>
                  <a:pt x="2244170" y="844968"/>
                  <a:pt x="3044890" y="930568"/>
                </a:cubicBezTo>
                <a:cubicBezTo>
                  <a:pt x="3845610" y="1016167"/>
                  <a:pt x="4727051" y="386196"/>
                  <a:pt x="5259800" y="7807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4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 useBgFill="1">
        <p:nvSpPr>
          <p:cNvPr id="8" name="矩形 6"/>
          <p:cNvSpPr/>
          <p:nvPr userDrawn="1">
            <p:custDataLst>
              <p:tags r:id="rId26"/>
            </p:custDataLst>
          </p:nvPr>
        </p:nvSpPr>
        <p:spPr>
          <a:xfrm>
            <a:off x="146685" y="135890"/>
            <a:ext cx="11917680" cy="6586220"/>
          </a:xfrm>
          <a:prstGeom prst="rect">
            <a:avLst/>
          </a:prstGeom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latin typeface="+mn-lt"/>
                <a:ea typeface="+mn-ea"/>
                <a:cs typeface="+mn-cs"/>
              </a:rPr>
              <a:t>单击此处编辑母版文本样式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cs"/>
              </a:rPr>
              <a:t>第二级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dirty="0">
                <a:latin typeface="+mn-lt"/>
                <a:ea typeface="+mn-ea"/>
                <a:cs typeface="+mn-cs"/>
              </a:rPr>
              <a:t>第三级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3"/>
            <a:r>
              <a:rPr lang="zh-CN" altLang="en-US" dirty="0">
                <a:latin typeface="+mn-lt"/>
                <a:ea typeface="+mn-ea"/>
                <a:cs typeface="+mn-cs"/>
              </a:rPr>
              <a:t>第四级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lvl="4"/>
            <a:r>
              <a:rPr lang="zh-CN" altLang="en-US" dirty="0">
                <a:latin typeface="+mn-lt"/>
                <a:ea typeface="+mn-ea"/>
                <a:cs typeface="+mn-cs"/>
              </a:rPr>
              <a:t>第五级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latin typeface="+mj-lt"/>
                <a:ea typeface="+mj-ea"/>
                <a:cs typeface="+mj-cs"/>
              </a:rPr>
              <a:t>单击此处编辑母版标题样式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lt"/>
              <a:ea typeface="+mn-ea"/>
              <a:cs typeface="+mn-cs"/>
            </a:endParaRPr>
          </a:p>
        </p:txBody>
      </p:sp>
    </p:spTree>
    <p:custDataLst>
      <p:tags r:id="rId33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accent1"/>
          </a:solidFill>
          <a:effectLst>
            <a:outerShdw>
              <a:srgbClr val="FFFFFF"/>
            </a:outerShdw>
          </a:effectLst>
          <a:uFill>
            <a:solidFill>
              <a:prstClr val="black"/>
            </a:solidFill>
          </a:uFill>
          <a:latin typeface="+mj-lt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18.png"/><Relationship Id="rId15" Type="http://schemas.openxmlformats.org/officeDocument/2006/relationships/tags" Target="../tags/tag318.xml"/><Relationship Id="rId14" Type="http://schemas.openxmlformats.org/officeDocument/2006/relationships/image" Target="../media/image17.png"/><Relationship Id="rId13" Type="http://schemas.openxmlformats.org/officeDocument/2006/relationships/tags" Target="../tags/tag317.xml"/><Relationship Id="rId12" Type="http://schemas.openxmlformats.org/officeDocument/2006/relationships/image" Target="../media/image16.png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tags" Target="../tags/tag30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tags" Target="../tags/tag326.xml"/><Relationship Id="rId6" Type="http://schemas.openxmlformats.org/officeDocument/2006/relationships/image" Target="../media/image20.png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image" Target="../media/image19.png"/><Relationship Id="rId2" Type="http://schemas.openxmlformats.org/officeDocument/2006/relationships/tags" Target="../tags/tag323.xml"/><Relationship Id="rId1" Type="http://schemas.openxmlformats.org/officeDocument/2006/relationships/tags" Target="../tags/tag32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42.xml"/><Relationship Id="rId14" Type="http://schemas.openxmlformats.org/officeDocument/2006/relationships/image" Target="../media/image22.svg"/><Relationship Id="rId13" Type="http://schemas.openxmlformats.org/officeDocument/2006/relationships/image" Target="../media/image21.png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tags" Target="../tags/tag34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23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9" Type="http://schemas.openxmlformats.org/officeDocument/2006/relationships/slideLayout" Target="../slideLayouts/slideLayout21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../media/image7.png"/><Relationship Id="rId3" Type="http://schemas.openxmlformats.org/officeDocument/2006/relationships/tags" Target="../tags/tag263.xml"/><Relationship Id="rId23" Type="http://schemas.openxmlformats.org/officeDocument/2006/relationships/slideLayout" Target="../slideLayouts/slideLayout24.xml"/><Relationship Id="rId22" Type="http://schemas.openxmlformats.org/officeDocument/2006/relationships/tags" Target="../tags/tag280.xml"/><Relationship Id="rId21" Type="http://schemas.openxmlformats.org/officeDocument/2006/relationships/tags" Target="../tags/tag279.xml"/><Relationship Id="rId20" Type="http://schemas.openxmlformats.org/officeDocument/2006/relationships/tags" Target="../tags/tag278.xml"/><Relationship Id="rId2" Type="http://schemas.openxmlformats.org/officeDocument/2006/relationships/tags" Target="../tags/tag262.xml"/><Relationship Id="rId19" Type="http://schemas.openxmlformats.org/officeDocument/2006/relationships/tags" Target="../tags/tag277.xml"/><Relationship Id="rId18" Type="http://schemas.openxmlformats.org/officeDocument/2006/relationships/image" Target="../media/image8.png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tags" Target="../tags/tag26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tags" Target="../tags/tag289.xml"/><Relationship Id="rId6" Type="http://schemas.openxmlformats.org/officeDocument/2006/relationships/image" Target="../media/image9.png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image" Target="../media/image10.png"/><Relationship Id="rId1" Type="http://schemas.openxmlformats.org/officeDocument/2006/relationships/tags" Target="../tags/tag29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15.png"/><Relationship Id="rId15" Type="http://schemas.openxmlformats.org/officeDocument/2006/relationships/tags" Target="../tags/tag305.xml"/><Relationship Id="rId14" Type="http://schemas.openxmlformats.org/officeDocument/2006/relationships/image" Target="../media/image14.png"/><Relationship Id="rId13" Type="http://schemas.openxmlformats.org/officeDocument/2006/relationships/tags" Target="../tags/tag304.xml"/><Relationship Id="rId12" Type="http://schemas.openxmlformats.org/officeDocument/2006/relationships/image" Target="../media/image13.png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>
          <a:xfrm>
            <a:off x="1084580" y="5568950"/>
            <a:ext cx="6097058" cy="457200"/>
          </a:xfrm>
        </p:spPr>
        <p:txBody>
          <a:bodyPr/>
          <a:p>
            <a:r>
              <a:rPr lang="en-US" altLang="en-US">
                <a:latin typeface="+mn-lt"/>
                <a:ea typeface="+mn-ea"/>
                <a:cs typeface="+mn-cs"/>
              </a:rPr>
              <a:t>2025/12/05</a:t>
            </a:r>
            <a:endParaRPr lang="en-US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956945" y="889000"/>
            <a:ext cx="6352646" cy="2540000"/>
          </a:xfrm>
        </p:spPr>
        <p:txBody>
          <a:bodyPr>
            <a:normAutofit fontScale="90000"/>
          </a:bodyPr>
          <a:p>
            <a:r>
              <a:rPr lang="zh-CN" altLang="en-US">
                <a:latin typeface="+mj-lt"/>
                <a:ea typeface="+mj-ea"/>
                <a:cs typeface="+mj-cs"/>
              </a:rPr>
              <a:t>行为艺术的数据文本分析</a:t>
            </a:r>
            <a:r>
              <a:rPr lang="en-US" altLang="zh-CN">
                <a:latin typeface="+mj-lt"/>
                <a:ea typeface="+mj-ea"/>
                <a:cs typeface="+mj-cs"/>
              </a:rPr>
              <a:t>——</a:t>
            </a:r>
            <a:r>
              <a:rPr lang="zh-CN" altLang="en-US">
                <a:latin typeface="+mj-lt"/>
                <a:ea typeface="+mj-ea"/>
                <a:cs typeface="+mj-cs"/>
              </a:rPr>
              <a:t>从聚类定义到公共讨论引擎的深度探索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3"/>
            </p:custDataLst>
          </p:nvPr>
        </p:nvSpPr>
        <p:spPr>
          <a:xfrm>
            <a:off x="956945" y="4749800"/>
            <a:ext cx="2540882" cy="533400"/>
          </a:xfrm>
        </p:spPr>
        <p:txBody>
          <a:bodyPr>
            <a:normAutofit/>
          </a:bodyPr>
          <a:p>
            <a:r>
              <a:rPr lang="zh-CN" altLang="en-US">
                <a:latin typeface="+mn-lt"/>
                <a:ea typeface="+mn-ea"/>
                <a:cs typeface="+mn-cs"/>
              </a:rPr>
              <a:t>汇报人: 郑瀚程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393700"/>
            <a:ext cx="10972800" cy="609600"/>
          </a:xfrm>
        </p:spPr>
        <p:txBody>
          <a:bodyPr/>
          <a:p>
            <a:r>
              <a:rPr lang="zh-CN" altLang="en-US">
                <a:sym typeface="+mn-ea"/>
              </a:rPr>
              <a:t>词云图共现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>
          <a:xfrm>
            <a:off x="609600" y="1333500"/>
            <a:ext cx="3454400" cy="4975225"/>
          </a:xfrm>
        </p:spPr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914400" y="4434205"/>
            <a:ext cx="2844800" cy="406400"/>
          </a:xfrm>
        </p:spPr>
        <p:txBody>
          <a:bodyPr/>
          <a:p>
            <a:r>
              <a:rPr lang="zh-CN" altLang="en-US"/>
              <a:t>社会批判型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14400" y="4914900"/>
            <a:ext cx="2844800" cy="1271270"/>
          </a:xfrm>
        </p:spPr>
        <p:txBody>
          <a:bodyPr>
            <a:noAutofit/>
          </a:bodyPr>
          <a:p>
            <a:pPr algn="l">
              <a:buClrTx/>
              <a:buSzTx/>
            </a:pPr>
            <a:r>
              <a:rPr lang="zh-CN" altLang="en-US"/>
              <a:t>这类行为艺术主要关注社会、身体、互动、主题层面的表达，通过特定策略创造独特的艺术体验和社会意义。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5"/>
            </p:custDataLst>
          </p:nvPr>
        </p:nvSpPr>
        <p:spPr>
          <a:xfrm>
            <a:off x="4368800" y="1333500"/>
            <a:ext cx="3454400" cy="4975860"/>
          </a:xfrm>
        </p:spPr>
        <p:txBody>
          <a:bodyPr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>
          <a:xfrm>
            <a:off x="4673600" y="4434205"/>
            <a:ext cx="2844800" cy="406400"/>
          </a:xfrm>
        </p:spPr>
        <p:txBody>
          <a:bodyPr/>
          <a:p>
            <a:r>
              <a:rPr lang="zh-CN" altLang="en-US"/>
              <a:t>材料试验型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4673600" y="4914900"/>
            <a:ext cx="2844800" cy="1601470"/>
          </a:xfrm>
        </p:spPr>
        <p:txBody>
          <a:bodyPr>
            <a:noAutofit/>
          </a:bodyPr>
          <a:p>
            <a:r>
              <a:rPr lang="zh-CN" altLang="en-US" sz="1400"/>
              <a:t>这类行为艺术在公共空间进行社会政治批判，直接介入公共议题，具有较强的社会干预性。艺术家通过身体作为媒介，在权力机构的注视下挑战社会规范。</a:t>
            </a:r>
            <a:endParaRPr lang="zh-CN" altLang="en-US" sz="14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>
          <a:xfrm>
            <a:off x="8128000" y="1333500"/>
            <a:ext cx="3454400" cy="4975860"/>
          </a:xfrm>
        </p:spPr>
        <p:txBody>
          <a:bodyPr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>
          <a:xfrm>
            <a:off x="8432800" y="4434205"/>
            <a:ext cx="2844800" cy="406400"/>
          </a:xfrm>
        </p:spPr>
        <p:txBody>
          <a:bodyPr/>
          <a:p>
            <a:r>
              <a:rPr lang="zh-CN" altLang="en-US"/>
              <a:t>仪式过程型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>
          <a:xfrm>
            <a:off x="8432800" y="4914900"/>
            <a:ext cx="2844800" cy="1271270"/>
          </a:xfrm>
        </p:spPr>
        <p:txBody>
          <a:bodyPr>
            <a:noAutofit/>
          </a:bodyPr>
          <a:p>
            <a:r>
              <a:rPr lang="zh-CN" altLang="en-US"/>
              <a:t>这类行为艺术主要关注身体、互动层面的表达，通过特定策略创造独特的艺术体验和社会意义。</a:t>
            </a:r>
            <a:endParaRPr lang="zh-CN" altLang="en-US"/>
          </a:p>
        </p:txBody>
      </p:sp>
      <p:pic>
        <p:nvPicPr>
          <p:cNvPr id="23" name="图片占位符 22"/>
          <p:cNvPicPr>
            <a:picLocks noChangeAspect="1"/>
          </p:cNvPicPr>
          <p:nvPr>
            <p:ph type="pic" idx="16397"/>
            <p:custDataLst>
              <p:tags r:id="rId11"/>
            </p:custDataLst>
          </p:nvPr>
        </p:nvPicPr>
        <p:blipFill>
          <a:blip r:embed="rId12">
            <a:clrChange>
              <a:clrFrom>
                <a:srgbClr val="F3F1F2">
                  <a:alpha val="100000"/>
                </a:srgbClr>
              </a:clrFrom>
              <a:clrTo>
                <a:srgbClr val="F3F1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6350" y="1638300"/>
            <a:ext cx="1917700" cy="264160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20" name="图片占位符 16"/>
          <p:cNvPicPr>
            <a:picLocks noChangeAspect="1"/>
          </p:cNvPicPr>
          <p:nvPr>
            <p:ph type="pic" idx="16395"/>
            <p:custDataLst>
              <p:tags r:id="rId13"/>
            </p:custDataLst>
          </p:nvPr>
        </p:nvPicPr>
        <p:blipFill>
          <a:blip r:embed="rId14">
            <a:clrChange>
              <a:clrFrom>
                <a:srgbClr val="F3F1F2">
                  <a:alpha val="100000"/>
                </a:srgbClr>
              </a:clrFrom>
              <a:clrTo>
                <a:srgbClr val="F3F1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3665" y="1638300"/>
            <a:ext cx="1805305" cy="264160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25" name="图片占位符 24"/>
          <p:cNvPicPr>
            <a:picLocks noChangeAspect="1"/>
          </p:cNvPicPr>
          <p:nvPr>
            <p:ph type="pic" idx="16393"/>
            <p:custDataLst>
              <p:tags r:id="rId15"/>
            </p:custDataLst>
          </p:nvPr>
        </p:nvPicPr>
        <p:blipFill>
          <a:blip r:embed="rId16">
            <a:clrChange>
              <a:clrFrom>
                <a:srgbClr val="F3F1F2">
                  <a:alpha val="100000"/>
                </a:srgbClr>
              </a:clrFrom>
              <a:clrTo>
                <a:srgbClr val="F3F1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3045" y="1638300"/>
            <a:ext cx="1667510" cy="264160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5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>
          <a:xfrm>
            <a:off x="1903942" y="3429000"/>
            <a:ext cx="8384117" cy="1524000"/>
          </a:xfrm>
        </p:spPr>
        <p:txBody>
          <a:bodyPr/>
          <a:p>
            <a:r>
              <a:rPr lang="zh-CN" altLang="en-US">
                <a:sym typeface="+mn-ea"/>
              </a:rPr>
              <a:t>行为艺术关联规则：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表现形式与社会启发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9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</a:t>
            </a:r>
            <a:r>
              <a:rPr lang="en-US" altLang="zh-CN">
                <a:latin typeface="+mn-lt"/>
                <a:ea typeface="+mn-ea"/>
                <a:cs typeface="+mn-cs"/>
              </a:rPr>
              <a:t>3</a:t>
            </a:r>
            <a:endParaRPr lang="en-US" altLang="zh-CN"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/>
        <p:txBody>
          <a:bodyPr/>
          <a:p>
            <a:pPr>
              <a:buNone/>
            </a:pPr>
            <a:r>
              <a:rPr lang="zh-CN" altLang="en-US">
                <a:latin typeface="+mn-lt"/>
                <a:ea typeface="+mn-ea"/>
                <a:cs typeface="+mn-cs"/>
              </a:rPr>
              <a:t>单击此处添加项标题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pic>
        <p:nvPicPr>
          <p:cNvPr id="14" name="内容占位符 13"/>
          <p:cNvPicPr/>
          <p:nvPr>
            <p:ph sz="half" idx="2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33795" y="1080770"/>
            <a:ext cx="5417820" cy="25425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+mj-lt"/>
                <a:ea typeface="+mj-ea"/>
                <a:cs typeface="+mj-cs"/>
              </a:rPr>
              <a:t>典型规则及社会启发（结合桑基图</a:t>
            </a:r>
            <a:r>
              <a:rPr lang="en-US" altLang="zh-CN">
                <a:latin typeface="+mj-lt"/>
                <a:ea typeface="+mj-ea"/>
                <a:cs typeface="+mj-cs"/>
              </a:rPr>
              <a:t> + </a:t>
            </a:r>
            <a:r>
              <a:rPr lang="zh-CN" altLang="en-US">
                <a:latin typeface="+mj-lt"/>
                <a:ea typeface="+mj-ea"/>
                <a:cs typeface="+mj-cs"/>
              </a:rPr>
              <a:t>三维质量空间分析）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5"/>
            </p:custDataLst>
          </p:nvPr>
        </p:nvGraphicFramePr>
        <p:xfrm>
          <a:off x="457298" y="1079970"/>
          <a:ext cx="5678805" cy="5469255"/>
        </p:xfrm>
        <a:graphic>
          <a:graphicData uri="http://schemas.openxmlformats.org/drawingml/2006/table">
            <a:tbl>
              <a:tblPr firstCol="1" bandCol="1">
                <a:tableStyleId>{19AD0EFF-4550-4F34-A7C1-108C36467299}</a:tableStyleId>
              </a:tblPr>
              <a:tblGrid>
                <a:gridCol w="2825115"/>
                <a:gridCol w="2853690"/>
              </a:tblGrid>
              <a:tr h="721360"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1600" spc="120"/>
                        <a:t>关联规则</a:t>
                      </a:r>
                      <a:endParaRPr lang="zh-CN" altLang="en-US" sz="1600" spc="120"/>
                    </a:p>
                  </a:txBody>
                  <a:tcPr marL="254000" marR="254000" marT="177800" marB="17780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1600" b="1" spc="120"/>
                        <a:t>社会启发</a:t>
                      </a:r>
                      <a:endParaRPr lang="zh-CN" altLang="en-US" sz="1600" b="1" spc="120"/>
                    </a:p>
                  </a:txBody>
                  <a:tcPr marL="254000" marR="254000" marT="177800" marB="177800" anchor="ctr" anchorCtr="0"/>
                </a:tc>
              </a:tr>
              <a:tr h="965200"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R1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：身体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裸露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互动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观众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身体媒介的直接表达易引发公众关注与互动，打破艺术审美壁垒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</a:tr>
              <a:tr h="1250950"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R3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：互动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观众，场所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公共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互动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参与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公共空间中的参与式行为艺术，可鼓励公众深度互动，消弭艺术与生活的边界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</a:tr>
              <a:tr h="1250315"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R7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：场所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画廊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→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时间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长时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专业艺术空间更易承载长期性、深度化的仪式类行为艺术，保障艺术表达完整性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</a:tr>
              <a:tr h="965835"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R13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：主题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环境，互动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参与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环境议题结合公众参与，能强化艺术的社会议题传播与实践价值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 anchorCtr="0"/>
                </a:tc>
              </a:tr>
            </a:tbl>
          </a:graphicData>
        </a:graphic>
      </p:graphicFrame>
      <p:pic>
        <p:nvPicPr>
          <p:cNvPr id="15" name="图片 14"/>
          <p:cNvPicPr/>
          <p:nvPr/>
        </p:nvPicPr>
        <p:blipFill>
          <a:blip r:embed="rId6"/>
          <a:stretch>
            <a:fillRect/>
          </a:stretch>
        </p:blipFill>
        <p:spPr>
          <a:xfrm>
            <a:off x="6233795" y="3724910"/>
            <a:ext cx="5418455" cy="28251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5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>
          <a:xfrm>
            <a:off x="1903942" y="3429000"/>
            <a:ext cx="8384117" cy="1524000"/>
          </a:xfrm>
        </p:spPr>
        <p:txBody>
          <a:bodyPr/>
          <a:p>
            <a:r>
              <a:rPr lang="zh-CN" altLang="en-US">
                <a:sym typeface="+mn-ea"/>
              </a:rPr>
              <a:t>公众情感倾向：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行为艺术评论的情感分析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9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</a:t>
            </a:r>
            <a:r>
              <a:rPr lang="en-US" altLang="zh-CN">
                <a:latin typeface="+mn-lt"/>
                <a:ea typeface="+mn-ea"/>
                <a:cs typeface="+mn-cs"/>
              </a:rPr>
              <a:t>4</a:t>
            </a:r>
            <a:endParaRPr lang="en-US" altLang="zh-CN"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38455" y="264160"/>
            <a:ext cx="4156710" cy="1870710"/>
          </a:xfrm>
        </p:spPr>
        <p:txBody>
          <a:bodyPr>
            <a:noAutofit/>
          </a:bodyPr>
          <a:lstStyle/>
          <a:p>
            <a:r>
              <a:rPr lang="zh-CN" altLang="en-US"/>
              <a:t>公众情感倾向</a:t>
            </a:r>
            <a:br>
              <a:rPr lang="zh-CN" altLang="en-US"/>
            </a:br>
            <a:r>
              <a:rPr lang="en-US" altLang="zh-CN"/>
              <a:t> —— </a:t>
            </a:r>
            <a:r>
              <a:rPr lang="zh-CN" altLang="en-US"/>
              <a:t>行为艺术评论</a:t>
            </a:r>
            <a:r>
              <a:rPr lang="en-US" altLang="zh-CN"/>
              <a:t>    </a:t>
            </a:r>
            <a:r>
              <a:rPr lang="zh-CN" altLang="en-US"/>
              <a:t>的情感分析</a:t>
            </a:r>
            <a:endParaRPr lang="zh-CN" altLang="en-US"/>
          </a:p>
        </p:txBody>
      </p:sp>
      <p:graphicFrame>
        <p:nvGraphicFramePr>
          <p:cNvPr id="25" name="内容占位符 24"/>
          <p:cNvGraphicFramePr/>
          <p:nvPr>
            <p:ph idx="16392"/>
            <p:custDataLst>
              <p:tags r:id="rId2"/>
            </p:custDataLst>
          </p:nvPr>
        </p:nvGraphicFramePr>
        <p:xfrm>
          <a:off x="457200" y="2227580"/>
          <a:ext cx="11125200" cy="4328160"/>
        </p:xfrm>
        <a:graphic>
          <a:graphicData uri="http://schemas.openxmlformats.org/drawingml/2006/table">
            <a:tbl>
              <a:tblPr firstRow="1" firstCol="1">
                <a:tableStyleId>{972C321E-F8CD-4732-BA66-9E261044930D}</a:tableStyleId>
              </a:tblPr>
              <a:tblGrid>
                <a:gridCol w="322580"/>
                <a:gridCol w="1346835"/>
                <a:gridCol w="610235"/>
                <a:gridCol w="600710"/>
                <a:gridCol w="545465"/>
                <a:gridCol w="546100"/>
                <a:gridCol w="581660"/>
                <a:gridCol w="612775"/>
                <a:gridCol w="670560"/>
                <a:gridCol w="573405"/>
                <a:gridCol w="568960"/>
                <a:gridCol w="572135"/>
                <a:gridCol w="676275"/>
                <a:gridCol w="675640"/>
                <a:gridCol w="560705"/>
                <a:gridCol w="443865"/>
                <a:gridCol w="668020"/>
                <a:gridCol w="549275"/>
              </a:tblGrid>
              <a:tr h="322580"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序号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艺术节名称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情感得分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词典得分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积极词数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消极词数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情感标签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情感类别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风格标签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文本长度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词汇数量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情感强度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情感复杂性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艺术参与度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批判深度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实验性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政治参与度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t">
                        <a:lnSpc>
                          <a:spcPct val="120000"/>
                        </a:lnSpc>
                      </a:pPr>
                      <a:r>
                        <a:rPr lang="zh-CN" altLang="en-US" sz="600" spc="6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美学价值</a:t>
                      </a:r>
                      <a:endParaRPr lang="zh-CN" altLang="en-US" sz="600" spc="6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612775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第一部分  行为艺术节  行为艺术节是交流的平台，能够起到激发与促进的 作用。也便于了解艺术家和他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0.84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2670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1660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0.971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0.818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0.196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0.196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0.551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226695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谢秋霞：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《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请别让我自杀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》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0.768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0.421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3792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2442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0.115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0.985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0.675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0.177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0.177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0.355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0.355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226695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本届行为艺术节做最后一件作品的人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0.767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0.417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4747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3085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0.055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0.977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0.638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0.335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0.335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420370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泰国亚洲顶峰行为艺术节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2008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年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11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月，泰国曼谷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0.785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0.463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60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74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29592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19236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0.992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0.742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0.503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0.403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227330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“国际黑市”的集体表演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0.794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0.486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14633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9556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0.053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0.998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0.769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0.306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0.395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0.306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0.341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419100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别在媒体部分。谈在两年前的一次经验，表演形态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0.799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实验性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2158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1396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0.998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0.653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0.478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0.618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0.327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0.206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612775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本次行为艺术节策展人是两位非常年轻的艺术家，他 们组织有序，安排活动紧凑，住得很好，吃的更是一流。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0.814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0.536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16901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11274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0.039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0.999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0.698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0.128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0.297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0.203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612775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香港行为艺术“圆桌会议”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2010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年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10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月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21—22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日，中国香港 这是由亚洲艺术文献库 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(AAA)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0.349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9960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6286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0.064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0.934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0.619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0.286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0.286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420370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泛亚洲行为艺术节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2010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年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11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月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22—28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日，韩国首尔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0.814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0.536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62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56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政治性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39945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26054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0.045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0.998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0.747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0.257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0.222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0.608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0.453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  <a:tr h="226695"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10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l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杭州首届行为艺术节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0.766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0.414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21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32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强烈积极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高度正向体验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参与性</a:t>
                      </a: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, </a:t>
                      </a:r>
                      <a:r>
                        <a:rPr lang="zh-CN" altLang="en-US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情感复杂</a:t>
                      </a:r>
                      <a:endParaRPr lang="zh-CN" altLang="en-US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15979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9942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0.053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0.969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0.735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0.367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0.415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0.535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  <a:tc>
                  <a:txBody>
                    <a:bodyPr/>
                    <a:p>
                      <a:pPr algn="r" fontAlgn="b">
                        <a:lnSpc>
                          <a:spcPct val="120000"/>
                        </a:lnSpc>
                      </a:pPr>
                      <a:r>
                        <a:rPr lang="en-US" altLang="zh-CN" sz="4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0.367</a:t>
                      </a:r>
                      <a:endParaRPr lang="en-US" altLang="zh-CN" sz="4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" marR="25400" marT="6350" marB="6350" anchor="ctr" anchorCtr="0"/>
                </a:tc>
              </a:tr>
            </a:tbl>
          </a:graphicData>
        </a:graphic>
      </p:graphicFrame>
      <p:sp>
        <p:nvSpPr>
          <p:cNvPr id="8" name="文本占位符 7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>
          <a:xfrm>
            <a:off x="4648200" y="42926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4925060" y="264160"/>
            <a:ext cx="1999615" cy="406400"/>
          </a:xfrm>
        </p:spPr>
        <p:txBody>
          <a:bodyPr>
            <a:noAutofit/>
          </a:bodyPr>
          <a:p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整体情感基调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4794250" y="670560"/>
            <a:ext cx="2190750" cy="914400"/>
          </a:xfrm>
        </p:spPr>
        <p:txBody>
          <a:bodyPr>
            <a:noAutofit/>
          </a:bodyPr>
          <a:p>
            <a:r>
              <a:rPr lang="en-US" alt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10 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个艺术节样本平均情感得分</a:t>
            </a:r>
            <a:r>
              <a:rPr lang="en-US" alt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0.7887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，情感得分标准差仅</a:t>
            </a:r>
            <a:r>
              <a:rPr lang="en-US" alt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0.0295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>
          <a:xfrm>
            <a:off x="7162800" y="42926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>
          <a:xfrm>
            <a:off x="7451725" y="264160"/>
            <a:ext cx="2139950" cy="406400"/>
          </a:xfrm>
        </p:spPr>
        <p:txBody>
          <a:bodyPr>
            <a:noAutofit/>
          </a:bodyPr>
          <a:p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细分维度特征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</a:endParaRPr>
          </a:p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7354570" y="670560"/>
            <a:ext cx="2181225" cy="914400"/>
          </a:xfrm>
        </p:spPr>
        <p:txBody>
          <a:bodyPr>
            <a:noAutofit/>
          </a:bodyPr>
          <a:p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情感复杂性均值</a:t>
            </a:r>
            <a:r>
              <a:rPr lang="en-US" alt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0.97 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以上，艺术参与度均值</a:t>
            </a:r>
            <a:r>
              <a:rPr lang="en-US" alt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0.7 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左右，说明公众在参与中形成了多元且深度的情感体验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>
          <a:xfrm>
            <a:off x="9677400" y="429260"/>
            <a:ext cx="50800" cy="1422400"/>
          </a:xfrm>
        </p:spPr>
        <p:txBody>
          <a:bodyPr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>
          <a:xfrm>
            <a:off x="9829800" y="264160"/>
            <a:ext cx="1752600" cy="406400"/>
          </a:xfrm>
        </p:spPr>
        <p:txBody>
          <a:bodyPr>
            <a:noAutofit/>
          </a:bodyPr>
          <a:p>
            <a:r>
              <a:rPr lang="zh-CN" altLang="en-US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情感趋势</a:t>
            </a:r>
            <a:endParaRPr lang="zh-CN" altLang="en-US" b="1">
              <a:solidFill>
                <a:schemeClr val="accent3"/>
              </a:solidFill>
              <a:latin typeface="+mn-ea"/>
              <a:cs typeface="+mn-ea"/>
            </a:endParaRPr>
          </a:p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>
          <a:xfrm>
            <a:off x="9820275" y="670560"/>
            <a:ext cx="2314575" cy="1667510"/>
          </a:xfrm>
        </p:spPr>
        <p:txBody>
          <a:bodyPr>
            <a:noAutofit/>
          </a:bodyPr>
          <a:p>
            <a:r>
              <a:rPr lang="en-US" alt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2008-2012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年行为艺术节情感评分呈逐步上升趋势，反映公众对行为艺术的接受度与正向评价持续走高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6" name="图形 1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8873"/>
          <a:stretch>
            <a:fillRect/>
          </a:stretch>
        </p:blipFill>
        <p:spPr>
          <a:xfrm flipH="1" flipV="1">
            <a:off x="9097010" y="4851400"/>
            <a:ext cx="3081655" cy="199707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5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>
          <a:xfrm>
            <a:off x="1553210" y="3350260"/>
            <a:ext cx="9998075" cy="1524000"/>
          </a:xfrm>
        </p:spPr>
        <p:txBody>
          <a:bodyPr/>
          <a:p>
            <a:r>
              <a:rPr lang="zh-CN" altLang="en-US">
                <a:sym typeface="+mn-ea"/>
              </a:rPr>
              <a:t>研究结论：行为艺术的公共讨论价值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9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</a:t>
            </a:r>
            <a:r>
              <a:rPr lang="en-US" altLang="zh-CN">
                <a:latin typeface="+mn-lt"/>
                <a:ea typeface="+mn-ea"/>
                <a:cs typeface="+mn-cs"/>
              </a:rPr>
              <a:t>5</a:t>
            </a:r>
            <a:endParaRPr lang="en-US" altLang="zh-CN"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研究结论</a:t>
            </a:r>
            <a:r>
              <a:rPr lang="en-US" altLang="zh-CN"/>
              <a:t> —— </a:t>
            </a:r>
            <a:r>
              <a:rPr lang="zh-CN" altLang="en-US"/>
              <a:t>行为艺术的公共讨论引擎价值</a:t>
            </a:r>
            <a:endParaRPr lang="zh-CN" altLang="en-US"/>
          </a:p>
        </p:txBody>
      </p:sp>
      <p:sp>
        <p:nvSpPr>
          <p:cNvPr id="2" name="圆角矩形 11"/>
          <p:cNvSpPr/>
          <p:nvPr>
            <p:custDataLst>
              <p:tags r:id="rId2"/>
            </p:custDataLst>
          </p:nvPr>
        </p:nvSpPr>
        <p:spPr>
          <a:xfrm>
            <a:off x="6260791" y="1250042"/>
            <a:ext cx="5235753" cy="2360962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2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圆角矩形 12"/>
          <p:cNvSpPr/>
          <p:nvPr>
            <p:custDataLst>
              <p:tags r:id="rId3"/>
            </p:custDataLst>
          </p:nvPr>
        </p:nvSpPr>
        <p:spPr>
          <a:xfrm>
            <a:off x="696000" y="1250042"/>
            <a:ext cx="5235753" cy="2360962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1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矩形 13"/>
          <p:cNvSpPr/>
          <p:nvPr>
            <p:custDataLst>
              <p:tags r:id="rId4"/>
            </p:custDataLst>
          </p:nvPr>
        </p:nvSpPr>
        <p:spPr>
          <a:xfrm>
            <a:off x="1221172" y="1990490"/>
            <a:ext cx="4473474" cy="1460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K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聚类可将行为艺术划分为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6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类核心类型，各类别特征标签清晰，为行为艺术的学术界定提供了数据化参考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14"/>
          <p:cNvSpPr/>
          <p:nvPr>
            <p:custDataLst>
              <p:tags r:id="rId5"/>
            </p:custDataLst>
          </p:nvPr>
        </p:nvSpPr>
        <p:spPr>
          <a:xfrm>
            <a:off x="1221172" y="1476749"/>
            <a:ext cx="4473474" cy="471612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特征边界明确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15"/>
          <p:cNvSpPr/>
          <p:nvPr>
            <p:custDataLst>
              <p:tags r:id="rId6"/>
            </p:custDataLst>
          </p:nvPr>
        </p:nvSpPr>
        <p:spPr>
          <a:xfrm>
            <a:off x="6781518" y="1990490"/>
            <a:ext cx="4473474" cy="1460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场所、互动类规则是行为艺术发挥社会价值的核心纽带，公共空间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+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公众参与的模式可最大化艺术的社会影响力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17"/>
          <p:cNvSpPr/>
          <p:nvPr>
            <p:custDataLst>
              <p:tags r:id="rId7"/>
            </p:custDataLst>
          </p:nvPr>
        </p:nvSpPr>
        <p:spPr>
          <a:xfrm>
            <a:off x="6781518" y="1476749"/>
            <a:ext cx="4473474" cy="471612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关联价值显著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圆角矩形 18"/>
          <p:cNvSpPr/>
          <p:nvPr>
            <p:custDataLst>
              <p:tags r:id="rId8"/>
            </p:custDataLst>
          </p:nvPr>
        </p:nvSpPr>
        <p:spPr>
          <a:xfrm>
            <a:off x="696000" y="3804778"/>
            <a:ext cx="5235753" cy="2360962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3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19"/>
          <p:cNvSpPr/>
          <p:nvPr>
            <p:custDataLst>
              <p:tags r:id="rId9"/>
            </p:custDataLst>
          </p:nvPr>
        </p:nvSpPr>
        <p:spPr>
          <a:xfrm>
            <a:off x="1221172" y="4509665"/>
            <a:ext cx="4473474" cy="1460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行为艺术评论复杂性均值很高，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说明公众在参与中形成了多元且深度的情感体验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，在这个过程中激发讨论，从而达到行为艺术的关键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20"/>
          <p:cNvSpPr/>
          <p:nvPr>
            <p:custDataLst>
              <p:tags r:id="rId10"/>
            </p:custDataLst>
          </p:nvPr>
        </p:nvSpPr>
        <p:spPr>
          <a:xfrm>
            <a:off x="1221172" y="3996558"/>
            <a:ext cx="4473474" cy="471612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公众讨论度高</a:t>
            </a:r>
            <a:endParaRPr lang="zh-CN" altLang="en-US" sz="2400" b="1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2"/>
          <p:cNvSpPr/>
          <p:nvPr>
            <p:custDataLst>
              <p:tags r:id="rId11"/>
            </p:custDataLst>
          </p:nvPr>
        </p:nvSpPr>
        <p:spPr>
          <a:xfrm>
            <a:off x="6260791" y="3804778"/>
            <a:ext cx="5235753" cy="2360962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4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矩形 22"/>
          <p:cNvSpPr/>
          <p:nvPr>
            <p:custDataLst>
              <p:tags r:id="rId12"/>
            </p:custDataLst>
          </p:nvPr>
        </p:nvSpPr>
        <p:spPr>
          <a:xfrm>
            <a:off x="6781518" y="4509665"/>
            <a:ext cx="4473474" cy="1460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行为艺术的魅力并非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“可看懂的谜题”，而是以看似荒诞的行为为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“干扰信号”，强行闯入公共话语空间，成为启动公共讨论的社会引擎，迫使大众重新审视习以为常的规则与边界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3"/>
          <p:cNvSpPr/>
          <p:nvPr>
            <p:custDataLst>
              <p:tags r:id="rId13"/>
            </p:custDataLst>
          </p:nvPr>
        </p:nvSpPr>
        <p:spPr>
          <a:xfrm>
            <a:off x="6781518" y="3995923"/>
            <a:ext cx="4473474" cy="471612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  <a:sym typeface="+mn-ea"/>
              </a:rPr>
              <a:t>核心魅力所在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87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>
          <a:xfrm>
            <a:off x="918845" y="4077970"/>
            <a:ext cx="5449570" cy="1329055"/>
          </a:xfrm>
        </p:spPr>
        <p:txBody>
          <a:bodyPr>
            <a:noAutofit/>
          </a:bodyPr>
          <a:p>
            <a:r>
              <a:rPr lang="zh-CN" altLang="en-US" sz="1600">
                <a:latin typeface="+mn-lt"/>
                <a:ea typeface="+mn-ea"/>
                <a:cs typeface="+mn-cs"/>
              </a:rPr>
              <a:t>感谢老师对本项目小组提供的指导，感谢《行为艺术现场》提供的权威文本数据，感谢所有参与研究分析的团队成员！</a:t>
            </a:r>
            <a:endParaRPr lang="zh-CN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4" name="标题 11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>
          <a:xfrm>
            <a:off x="918845" y="2559685"/>
            <a:ext cx="5451122" cy="1016000"/>
          </a:xfrm>
        </p:spPr>
        <p:txBody>
          <a:bodyPr>
            <a:normAutofit/>
          </a:bodyPr>
          <a:p>
            <a:r>
              <a:rPr lang="zh-CN" altLang="en-US">
                <a:latin typeface="+mj-lt"/>
                <a:ea typeface="+mj-ea"/>
                <a:cs typeface="+mj-cs"/>
              </a:rPr>
              <a:t>致谢</a:t>
            </a:r>
            <a:r>
              <a:rPr lang="en-US" altLang="zh-CN">
                <a:latin typeface="+mj-lt"/>
                <a:ea typeface="+mj-ea"/>
                <a:cs typeface="+mj-cs"/>
              </a:rPr>
              <a:t>!</a:t>
            </a:r>
            <a:endParaRPr lang="en-US" altLang="zh-CN">
              <a:latin typeface="+mj-lt"/>
              <a:ea typeface="+mj-ea"/>
              <a:cs typeface="+mj-cs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2695" y="542925"/>
            <a:ext cx="4293235" cy="59315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430" y="542925"/>
            <a:ext cx="4253865" cy="59321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73050" y="252730"/>
            <a:ext cx="207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行为艺术初探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CONTENTS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+mj-lt"/>
                <a:ea typeface="+mj-ea"/>
                <a:cs typeface="+mj-cs"/>
              </a:rPr>
              <a:t>目录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4051300" y="2115185"/>
            <a:ext cx="596900" cy="508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01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>
          <a:xfrm>
            <a:off x="4832350" y="2038985"/>
            <a:ext cx="25400" cy="762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 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5060950" y="1962785"/>
            <a:ext cx="2324100" cy="914400"/>
          </a:xfrm>
        </p:spPr>
        <p:txBody>
          <a:bodyPr/>
          <a:p>
            <a:r>
              <a:rPr lang="zh-CN" altLang="en-US" sz="2000">
                <a:latin typeface="+mn-lt"/>
                <a:ea typeface="+mn-ea"/>
                <a:cs typeface="+mn-cs"/>
              </a:rPr>
              <a:t>研究背景与数据来源</a:t>
            </a:r>
            <a:endParaRPr lang="zh-CN" altLang="en-US" sz="2000">
              <a:latin typeface="+mn-lt"/>
              <a:ea typeface="+mn-ea"/>
              <a:cs typeface="+mn-cs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>
          <a:xfrm>
            <a:off x="7975600" y="2115185"/>
            <a:ext cx="596900" cy="508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02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>
          <a:xfrm>
            <a:off x="8756650" y="2038985"/>
            <a:ext cx="25400" cy="762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 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8985250" y="1962785"/>
            <a:ext cx="2324100" cy="914400"/>
          </a:xfrm>
        </p:spPr>
        <p:txBody>
          <a:bodyPr>
            <a:normAutofit/>
          </a:bodyPr>
          <a:p>
            <a:r>
              <a:rPr lang="zh-CN" altLang="en-US" sz="2000">
                <a:latin typeface="+mn-lt"/>
                <a:ea typeface="+mn-ea"/>
                <a:cs typeface="+mn-cs"/>
              </a:rPr>
              <a:t>行为艺术边界界定：</a:t>
            </a:r>
            <a:r>
              <a:rPr lang="en-US" altLang="zh-CN" sz="2000">
                <a:latin typeface="+mn-lt"/>
                <a:ea typeface="+mn-ea"/>
                <a:cs typeface="+mn-cs"/>
              </a:rPr>
              <a:t>K </a:t>
            </a:r>
            <a:r>
              <a:rPr lang="zh-CN" altLang="en-US" sz="2000">
                <a:latin typeface="+mn-lt"/>
                <a:ea typeface="+mn-ea"/>
                <a:cs typeface="+mn-cs"/>
              </a:rPr>
              <a:t>聚类特征标签</a:t>
            </a:r>
            <a:endParaRPr lang="zh-CN" altLang="en-US" sz="2000"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>
          <a:xfrm>
            <a:off x="4051935" y="3548380"/>
            <a:ext cx="596900" cy="508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03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>
          <a:xfrm>
            <a:off x="4832985" y="3472180"/>
            <a:ext cx="25400" cy="762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 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>
          <a:xfrm>
            <a:off x="5061585" y="3395980"/>
            <a:ext cx="2324100" cy="914400"/>
          </a:xfrm>
        </p:spPr>
        <p:txBody>
          <a:bodyPr>
            <a:normAutofit fontScale="80000"/>
          </a:bodyPr>
          <a:p>
            <a:r>
              <a:rPr lang="zh-CN" altLang="en-US" sz="2500">
                <a:latin typeface="+mn-lt"/>
                <a:ea typeface="+mn-ea"/>
                <a:cs typeface="+mn-cs"/>
              </a:rPr>
              <a:t>行为艺术关联规则：表现形式与社会启发</a:t>
            </a:r>
            <a:endParaRPr lang="zh-CN" altLang="en-US" sz="2500">
              <a:latin typeface="+mn-lt"/>
              <a:ea typeface="+mn-ea"/>
              <a:cs typeface="+mn-c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>
          <a:xfrm>
            <a:off x="7976235" y="3548380"/>
            <a:ext cx="596900" cy="508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04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>
          <a:xfrm>
            <a:off x="8757285" y="3472180"/>
            <a:ext cx="25400" cy="762000"/>
          </a:xfrm>
        </p:spPr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 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>
          <a:xfrm>
            <a:off x="8985885" y="3395980"/>
            <a:ext cx="2324100" cy="914400"/>
          </a:xfrm>
        </p:spPr>
        <p:txBody>
          <a:bodyPr>
            <a:normAutofit fontScale="80000"/>
          </a:bodyPr>
          <a:p>
            <a:r>
              <a:rPr lang="zh-CN" altLang="en-US" sz="2500">
                <a:latin typeface="+mn-lt"/>
                <a:ea typeface="+mn-ea"/>
                <a:cs typeface="+mn-cs"/>
              </a:rPr>
              <a:t>公众情感倾向：行为艺术评论的情感分析</a:t>
            </a:r>
            <a:endParaRPr lang="zh-CN" altLang="en-US" sz="2500">
              <a:latin typeface="+mn-lt"/>
              <a:ea typeface="+mn-ea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70985" y="4981575"/>
            <a:ext cx="3333750" cy="914400"/>
            <a:chOff x="6610" y="6200"/>
            <a:chExt cx="5250" cy="1440"/>
          </a:xfrm>
        </p:grpSpPr>
        <p:sp>
          <p:nvSpPr>
            <p:cNvPr id="16" name="文本占位符 9"/>
            <p:cNvSpPr>
              <a:spLocks noGrp="1"/>
            </p:cNvSpPr>
            <p:nvPr>
              <p:custDataLst>
                <p:tags r:id="rId15"/>
              </p:custDataLst>
            </p:nvPr>
          </p:nvSpPr>
          <p:spPr>
            <a:xfrm>
              <a:off x="6610" y="6440"/>
              <a:ext cx="940" cy="8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9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4000" b="0" kern="1200" spc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>
                  <a:latin typeface="+mn-lt"/>
                  <a:ea typeface="+mn-ea"/>
                  <a:cs typeface="+mn-cs"/>
                </a:rPr>
                <a:t>0</a:t>
              </a:r>
              <a:r>
                <a:rPr lang="en-US" altLang="zh-CN">
                  <a:latin typeface="+mn-lt"/>
                  <a:ea typeface="+mn-ea"/>
                  <a:cs typeface="+mn-cs"/>
                </a:rPr>
                <a:t>5</a:t>
              </a:r>
              <a:endParaRPr lang="en-US" altLang="zh-CN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装饰  9"/>
            <p:cNvSpPr>
              <a:spLocks noGrp="1"/>
            </p:cNvSpPr>
            <p:nvPr>
              <p:custDataLst>
                <p:tags r:id="rId16"/>
              </p:custDataLst>
            </p:nvPr>
          </p:nvSpPr>
          <p:spPr>
            <a:xfrm>
              <a:off x="7840" y="6320"/>
              <a:ext cx="40" cy="1200"/>
            </a:xfrm>
            <a:custGeom>
              <a:avLst/>
              <a:gdLst>
                <a:gd name="connisteX0" fmla="*/ 0 w 25400"/>
                <a:gd name="connsiteY0" fmla="*/ 12700 h 762000"/>
                <a:gd name="connisteX1" fmla="*/ 12700 w 25400"/>
                <a:gd name="connsiteY1" fmla="*/ 0 h 762000"/>
                <a:gd name="connisteX2" fmla="*/ 12700 w 25400"/>
                <a:gd name="connsiteY2" fmla="*/ 0 h 762000"/>
                <a:gd name="connisteX3" fmla="*/ 25400 w 25400"/>
                <a:gd name="connsiteY3" fmla="*/ 12700 h 762000"/>
                <a:gd name="connisteX4" fmla="*/ 25400 w 25400"/>
                <a:gd name="connsiteY4" fmla="*/ 749300 h 762000"/>
                <a:gd name="connisteX5" fmla="*/ 12700 w 25400"/>
                <a:gd name="connsiteY5" fmla="*/ 762000 h 762000"/>
                <a:gd name="connisteX6" fmla="*/ 12700 w 25400"/>
                <a:gd name="connsiteY6" fmla="*/ 762000 h 762000"/>
                <a:gd name="connisteX7" fmla="*/ 0 w 25400"/>
                <a:gd name="connsiteY7" fmla="*/ 749300 h 762000"/>
                <a:gd name="connisteX8" fmla="*/ 0 w 25400"/>
                <a:gd name="connsiteY8" fmla="*/ 12700 h 762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400" h="762000">
                  <a:moveTo>
                    <a:pt x="0" y="12700"/>
                  </a:moveTo>
                  <a:cubicBezTo>
                    <a:pt x="0" y="5686"/>
                    <a:pt x="5686" y="0"/>
                    <a:pt x="12700" y="0"/>
                  </a:cubicBezTo>
                  <a:lnTo>
                    <a:pt x="12700" y="0"/>
                  </a:lnTo>
                  <a:cubicBezTo>
                    <a:pt x="19714" y="0"/>
                    <a:pt x="25400" y="5686"/>
                    <a:pt x="25400" y="12700"/>
                  </a:cubicBezTo>
                  <a:lnTo>
                    <a:pt x="25400" y="749300"/>
                  </a:lnTo>
                  <a:cubicBezTo>
                    <a:pt x="25400" y="756314"/>
                    <a:pt x="19714" y="762000"/>
                    <a:pt x="12700" y="762000"/>
                  </a:cubicBezTo>
                  <a:lnTo>
                    <a:pt x="12700" y="762000"/>
                  </a:lnTo>
                  <a:cubicBezTo>
                    <a:pt x="5686" y="762000"/>
                    <a:pt x="0" y="756314"/>
                    <a:pt x="0" y="749300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prstClr val="black">
                  <a:alpha val="0"/>
                </a:prstClr>
              </a:solidFill>
              <a:prstDash val="solid"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>
                  <a:latin typeface="+mn-lt"/>
                  <a:ea typeface="+mn-ea"/>
                  <a:cs typeface="+mn-cs"/>
                </a:rPr>
                <a:t> </a:t>
              </a:r>
              <a:endParaRPr lang="zh-CN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文本占位符 11"/>
            <p:cNvSpPr>
              <a:spLocks noGrp="1"/>
            </p:cNvSpPr>
            <p:nvPr>
              <p:custDataLst>
                <p:tags r:id="rId17"/>
              </p:custDataLst>
            </p:nvPr>
          </p:nvSpPr>
          <p:spPr>
            <a:xfrm>
              <a:off x="8200" y="6200"/>
              <a:ext cx="3660" cy="1440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rmAutofit fontScale="80000"/>
            </a:bodyPr>
            <a:lstStyle>
              <a:lvl1pPr marL="0" indent="0" algn="l" defTabSz="914400" rtl="0" eaLnBrk="1" latinLnBrk="0" hangingPunct="1">
                <a:lnSpc>
                  <a:spcPct val="118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2400" b="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500">
                  <a:latin typeface="+mn-lt"/>
                  <a:ea typeface="+mn-ea"/>
                  <a:cs typeface="+mn-cs"/>
                </a:rPr>
                <a:t>研究结论：行为艺术的公共讨论引擎价值</a:t>
              </a:r>
              <a:endParaRPr lang="zh-CN" altLang="en-US" sz="2500">
                <a:latin typeface="+mn-lt"/>
                <a:ea typeface="+mn-ea"/>
                <a:cs typeface="+mn-cs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5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研究背景与数据来源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9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01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研究背景与数据来源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18530" y="1776730"/>
            <a:ext cx="5476875" cy="4302760"/>
          </a:xfrm>
          <a:prstGeom prst="rect">
            <a:avLst/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10" name="图片 9" descr="E:/设计图片素材/7900721_.jpg7900721_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937" b="937"/>
          <a:stretch>
            <a:fillRect/>
          </a:stretch>
        </p:blipFill>
        <p:spPr>
          <a:xfrm>
            <a:off x="694690" y="1853565"/>
            <a:ext cx="4989830" cy="41128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22" h="6387">
                <a:moveTo>
                  <a:pt x="373" y="0"/>
                </a:moveTo>
                <a:lnTo>
                  <a:pt x="8222" y="0"/>
                </a:lnTo>
                <a:lnTo>
                  <a:pt x="8222" y="6014"/>
                </a:lnTo>
                <a:lnTo>
                  <a:pt x="7849" y="6387"/>
                </a:lnTo>
                <a:lnTo>
                  <a:pt x="0" y="6387"/>
                </a:lnTo>
                <a:lnTo>
                  <a:pt x="0" y="373"/>
                </a:lnTo>
                <a:lnTo>
                  <a:pt x="373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cxnSp>
        <p:nvCxnSpPr>
          <p:cNvPr id="402" name="直接连接符 401"/>
          <p:cNvCxnSpPr/>
          <p:nvPr>
            <p:custDataLst>
              <p:tags r:id="rId5"/>
            </p:custDataLst>
          </p:nvPr>
        </p:nvCxnSpPr>
        <p:spPr>
          <a:xfrm>
            <a:off x="876935" y="1751330"/>
            <a:ext cx="2118360" cy="0"/>
          </a:xfrm>
          <a:prstGeom prst="lin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43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3" name="直接连接符 402"/>
          <p:cNvCxnSpPr/>
          <p:nvPr>
            <p:custDataLst>
              <p:tags r:id="rId6"/>
            </p:custDataLst>
          </p:nvPr>
        </p:nvCxnSpPr>
        <p:spPr>
          <a:xfrm flipH="1">
            <a:off x="650875" y="1749425"/>
            <a:ext cx="227965" cy="227965"/>
          </a:xfrm>
          <a:prstGeom prst="lin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43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8" name="直接连接符 377"/>
          <p:cNvCxnSpPr/>
          <p:nvPr>
            <p:custDataLst>
              <p:tags r:id="rId7"/>
            </p:custDataLst>
          </p:nvPr>
        </p:nvCxnSpPr>
        <p:spPr>
          <a:xfrm>
            <a:off x="4404995" y="6055995"/>
            <a:ext cx="1080135" cy="0"/>
          </a:xfrm>
          <a:prstGeom prst="lin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43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9" name="直接连接符 378"/>
          <p:cNvCxnSpPr/>
          <p:nvPr>
            <p:custDataLst>
              <p:tags r:id="rId8"/>
            </p:custDataLst>
          </p:nvPr>
        </p:nvCxnSpPr>
        <p:spPr>
          <a:xfrm flipV="1">
            <a:off x="5485765" y="5796915"/>
            <a:ext cx="257810" cy="258445"/>
          </a:xfrm>
          <a:prstGeom prst="lin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43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半闭框 52"/>
          <p:cNvSpPr/>
          <p:nvPr>
            <p:custDataLst>
              <p:tags r:id="rId9"/>
            </p:custDataLst>
          </p:nvPr>
        </p:nvSpPr>
        <p:spPr>
          <a:xfrm rot="5400000" flipH="1">
            <a:off x="11108055" y="5699760"/>
            <a:ext cx="342900" cy="433070"/>
          </a:xfrm>
          <a:prstGeom prst="halfFrame">
            <a:avLst>
              <a:gd name="adj1" fmla="val 8991"/>
              <a:gd name="adj2" fmla="val 8991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54" name="梯形 53"/>
          <p:cNvSpPr/>
          <p:nvPr>
            <p:custDataLst>
              <p:tags r:id="rId10"/>
            </p:custDataLst>
          </p:nvPr>
        </p:nvSpPr>
        <p:spPr>
          <a:xfrm flipV="1">
            <a:off x="11202035" y="6087745"/>
            <a:ext cx="239395" cy="22860"/>
          </a:xfrm>
          <a:prstGeom prst="trapezoid">
            <a:avLst>
              <a:gd name="adj" fmla="val 49390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11"/>
            </p:custDataLst>
          </p:nvPr>
        </p:nvCxnSpPr>
        <p:spPr>
          <a:xfrm>
            <a:off x="6005830" y="580644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12"/>
            </p:custDataLst>
          </p:nvPr>
        </p:nvCxnSpPr>
        <p:spPr>
          <a:xfrm rot="16200000">
            <a:off x="6148070" y="594868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13"/>
            </p:custDataLst>
          </p:nvPr>
        </p:nvCxnSpPr>
        <p:spPr>
          <a:xfrm flipH="1" flipV="1">
            <a:off x="11509375" y="175768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14"/>
            </p:custDataLst>
          </p:nvPr>
        </p:nvCxnSpPr>
        <p:spPr>
          <a:xfrm rot="16200000" flipH="1" flipV="1">
            <a:off x="11367135" y="161544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1" name="任意多边形 390"/>
          <p:cNvSpPr/>
          <p:nvPr>
            <p:custDataLst>
              <p:tags r:id="rId15"/>
            </p:custDataLst>
          </p:nvPr>
        </p:nvSpPr>
        <p:spPr>
          <a:xfrm>
            <a:off x="713740" y="6055995"/>
            <a:ext cx="1547495" cy="762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437" h="120">
                <a:moveTo>
                  <a:pt x="0" y="120"/>
                </a:moveTo>
                <a:lnTo>
                  <a:pt x="30" y="0"/>
                </a:lnTo>
                <a:lnTo>
                  <a:pt x="172" y="0"/>
                </a:lnTo>
                <a:lnTo>
                  <a:pt x="142" y="120"/>
                </a:lnTo>
                <a:lnTo>
                  <a:pt x="0" y="120"/>
                </a:lnTo>
                <a:close/>
                <a:moveTo>
                  <a:pt x="226" y="120"/>
                </a:moveTo>
                <a:lnTo>
                  <a:pt x="256" y="0"/>
                </a:lnTo>
                <a:lnTo>
                  <a:pt x="398" y="0"/>
                </a:lnTo>
                <a:lnTo>
                  <a:pt x="368" y="120"/>
                </a:lnTo>
                <a:lnTo>
                  <a:pt x="226" y="120"/>
                </a:lnTo>
                <a:close/>
                <a:moveTo>
                  <a:pt x="453" y="120"/>
                </a:moveTo>
                <a:lnTo>
                  <a:pt x="483" y="0"/>
                </a:lnTo>
                <a:lnTo>
                  <a:pt x="625" y="0"/>
                </a:lnTo>
                <a:lnTo>
                  <a:pt x="595" y="120"/>
                </a:lnTo>
                <a:lnTo>
                  <a:pt x="453" y="120"/>
                </a:lnTo>
                <a:close/>
                <a:moveTo>
                  <a:pt x="679" y="120"/>
                </a:moveTo>
                <a:lnTo>
                  <a:pt x="709" y="0"/>
                </a:lnTo>
                <a:lnTo>
                  <a:pt x="851" y="0"/>
                </a:lnTo>
                <a:lnTo>
                  <a:pt x="821" y="120"/>
                </a:lnTo>
                <a:lnTo>
                  <a:pt x="679" y="120"/>
                </a:lnTo>
                <a:close/>
                <a:moveTo>
                  <a:pt x="906" y="120"/>
                </a:moveTo>
                <a:lnTo>
                  <a:pt x="936" y="0"/>
                </a:lnTo>
                <a:lnTo>
                  <a:pt x="1078" y="0"/>
                </a:lnTo>
                <a:lnTo>
                  <a:pt x="1048" y="120"/>
                </a:lnTo>
                <a:lnTo>
                  <a:pt x="906" y="120"/>
                </a:lnTo>
                <a:close/>
                <a:moveTo>
                  <a:pt x="1132" y="120"/>
                </a:moveTo>
                <a:lnTo>
                  <a:pt x="1162" y="0"/>
                </a:lnTo>
                <a:lnTo>
                  <a:pt x="1304" y="0"/>
                </a:lnTo>
                <a:lnTo>
                  <a:pt x="1274" y="120"/>
                </a:lnTo>
                <a:lnTo>
                  <a:pt x="1132" y="120"/>
                </a:lnTo>
                <a:close/>
                <a:moveTo>
                  <a:pt x="1359" y="120"/>
                </a:moveTo>
                <a:lnTo>
                  <a:pt x="1389" y="0"/>
                </a:lnTo>
                <a:lnTo>
                  <a:pt x="1531" y="0"/>
                </a:lnTo>
                <a:lnTo>
                  <a:pt x="1501" y="120"/>
                </a:lnTo>
                <a:lnTo>
                  <a:pt x="1359" y="120"/>
                </a:lnTo>
                <a:close/>
                <a:moveTo>
                  <a:pt x="1585" y="120"/>
                </a:moveTo>
                <a:lnTo>
                  <a:pt x="1615" y="0"/>
                </a:lnTo>
                <a:lnTo>
                  <a:pt x="1757" y="0"/>
                </a:lnTo>
                <a:lnTo>
                  <a:pt x="1727" y="120"/>
                </a:lnTo>
                <a:lnTo>
                  <a:pt x="1585" y="120"/>
                </a:lnTo>
                <a:close/>
                <a:moveTo>
                  <a:pt x="1812" y="120"/>
                </a:moveTo>
                <a:lnTo>
                  <a:pt x="1842" y="0"/>
                </a:lnTo>
                <a:lnTo>
                  <a:pt x="1984" y="0"/>
                </a:lnTo>
                <a:lnTo>
                  <a:pt x="1954" y="120"/>
                </a:lnTo>
                <a:lnTo>
                  <a:pt x="1812" y="120"/>
                </a:lnTo>
                <a:close/>
                <a:moveTo>
                  <a:pt x="2038" y="120"/>
                </a:moveTo>
                <a:lnTo>
                  <a:pt x="2068" y="0"/>
                </a:lnTo>
                <a:lnTo>
                  <a:pt x="2210" y="0"/>
                </a:lnTo>
                <a:lnTo>
                  <a:pt x="2180" y="120"/>
                </a:lnTo>
                <a:lnTo>
                  <a:pt x="2038" y="120"/>
                </a:lnTo>
                <a:close/>
                <a:moveTo>
                  <a:pt x="2265" y="120"/>
                </a:moveTo>
                <a:lnTo>
                  <a:pt x="2295" y="0"/>
                </a:lnTo>
                <a:lnTo>
                  <a:pt x="2437" y="0"/>
                </a:lnTo>
                <a:lnTo>
                  <a:pt x="2407" y="120"/>
                </a:lnTo>
                <a:lnTo>
                  <a:pt x="2265" y="12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4" name="任意多边形 83"/>
          <p:cNvSpPr/>
          <p:nvPr>
            <p:custDataLst>
              <p:tags r:id="rId16"/>
            </p:custDataLst>
          </p:nvPr>
        </p:nvSpPr>
        <p:spPr>
          <a:xfrm flipV="1">
            <a:off x="5987098" y="1752600"/>
            <a:ext cx="732155" cy="347663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153" h="548">
                <a:moveTo>
                  <a:pt x="0" y="0"/>
                </a:moveTo>
                <a:lnTo>
                  <a:pt x="46" y="21"/>
                </a:lnTo>
                <a:lnTo>
                  <a:pt x="46" y="363"/>
                </a:lnTo>
                <a:lnTo>
                  <a:pt x="163" y="468"/>
                </a:lnTo>
                <a:lnTo>
                  <a:pt x="1049" y="468"/>
                </a:lnTo>
                <a:lnTo>
                  <a:pt x="1153" y="514"/>
                </a:lnTo>
                <a:lnTo>
                  <a:pt x="673" y="514"/>
                </a:lnTo>
                <a:lnTo>
                  <a:pt x="657" y="548"/>
                </a:lnTo>
                <a:lnTo>
                  <a:pt x="332" y="548"/>
                </a:lnTo>
                <a:lnTo>
                  <a:pt x="316" y="514"/>
                </a:lnTo>
                <a:lnTo>
                  <a:pt x="0" y="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pic>
        <p:nvPicPr>
          <p:cNvPr id="93" name="图片 9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22235" y="1669415"/>
            <a:ext cx="2199640" cy="231775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0870" y="1749425"/>
            <a:ext cx="1182370" cy="71755"/>
          </a:xfrm>
          <a:prstGeom prst="rect">
            <a:avLst/>
          </a:prstGeom>
        </p:spPr>
      </p:pic>
      <p:sp>
        <p:nvSpPr>
          <p:cNvPr id="95" name="菱形 94"/>
          <p:cNvSpPr/>
          <p:nvPr>
            <p:custDataLst>
              <p:tags r:id="rId20"/>
            </p:custDataLst>
          </p:nvPr>
        </p:nvSpPr>
        <p:spPr>
          <a:xfrm flipV="1">
            <a:off x="7670800" y="1776095"/>
            <a:ext cx="2302510" cy="17780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21"/>
            </p:custDataLst>
          </p:nvPr>
        </p:nvSpPr>
        <p:spPr>
          <a:xfrm>
            <a:off x="6218873" y="2005331"/>
            <a:ext cx="5076190" cy="38455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60000"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700" b="1" u="sng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研究背景</a:t>
            </a:r>
            <a:r>
              <a:rPr lang="en-US" altLang="zh-CN" sz="27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
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   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行为艺术作为先锋艺术形式，其边界模糊、价值多元，需通过数据化分析明确核心特征与社会意义。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
</a:t>
            </a:r>
            <a:r>
              <a:rPr lang="zh-CN" altLang="en-US" sz="2700" b="1" u="sng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数据来源</a:t>
            </a:r>
            <a:endParaRPr lang="en-US" altLang="zh-CN" sz="2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   </a:t>
            </a:r>
            <a:r>
              <a:rPr lang="zh-CN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数据文本取自蔡青《行为艺术现场》，</a:t>
            </a:r>
            <a:r>
              <a:rPr lang="zh-CN" altLang="en-US" sz="2400" b="1" kern="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所记录的</a:t>
            </a:r>
            <a:r>
              <a:rPr lang="zh-CN" altLang="en-US" sz="27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19</a:t>
            </a:r>
            <a:r>
              <a:rPr lang="zh-CN" altLang="en-US" sz="2400" b="1" kern="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次行为艺术节</a:t>
            </a:r>
            <a:r>
              <a:rPr lang="zh-CN" altLang="en-US" sz="2700" b="1" kern="0" dirty="0">
                <a:ln>
                  <a:noFill/>
                  <a:prstDash val="sysDot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上百份</a:t>
            </a:r>
            <a:r>
              <a:rPr lang="zh-CN" altLang="en-US" sz="2400" b="1" kern="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行为艺术资料</a:t>
            </a:r>
            <a:endParaRPr lang="zh-CN" altLang="en-US" sz="2400" b="1" kern="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   </a:t>
            </a:r>
            <a:r>
              <a:rPr lang="zh-CN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涵盖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2008-2012 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年多个国际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/ 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国内艺术节：泰国亚洲顶峰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2008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、越南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IN:ACT2010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、泛亚洲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2010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、杭州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“出入天堂”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2012 </a:t>
            </a:r>
            <a:r>
              <a:rPr lang="zh-CN" altLang="en-US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等</a:t>
            </a:r>
            <a:endParaRPr lang="en-US" altLang="zh-CN" sz="2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700" b="1" u="sng" kern="0" dirty="0">
                <a:ln>
                  <a:noFill/>
                  <a:prstDash val="sysDot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文本维度</a:t>
            </a:r>
            <a:endParaRPr lang="zh-CN" altLang="zh-CN" sz="2700" b="1" u="sng" kern="0" dirty="0">
              <a:ln>
                <a:noFill/>
                <a:prstDash val="sysDot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lang="en-US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   </a:t>
            </a:r>
            <a:r>
              <a:rPr lang="zh-CN" altLang="zh-CN" sz="2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艺术组织流程、作品表现形式、公众参与反馈等多类信息</a:t>
            </a:r>
            <a:endParaRPr lang="zh-CN" altLang="zh-CN" sz="2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5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>
          <a:xfrm>
            <a:off x="1903942" y="3429000"/>
            <a:ext cx="8384117" cy="1524000"/>
          </a:xfrm>
        </p:spPr>
        <p:txBody>
          <a:bodyPr/>
          <a:p>
            <a:r>
              <a:rPr lang="zh-CN" altLang="en-US">
                <a:sym typeface="+mn-ea"/>
              </a:rPr>
              <a:t>行为艺术边界界定</a:t>
            </a:r>
            <a:r>
              <a:rPr lang="en-US" altLang="zh-CN">
                <a:sym typeface="+mn-ea"/>
              </a:rPr>
              <a:t>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——K-means</a:t>
            </a:r>
            <a:r>
              <a:rPr lang="zh-CN" altLang="en-US">
                <a:sym typeface="+mn-ea"/>
              </a:rPr>
              <a:t>聚类特征标签</a:t>
            </a:r>
            <a:endParaRPr lang="zh-CN" altLang="en-US">
              <a:latin typeface="+mj-lt"/>
              <a:ea typeface="+mj-ea"/>
              <a:cs typeface="+mj-cs"/>
            </a:endParaRPr>
          </a:p>
        </p:txBody>
      </p:sp>
      <p:sp>
        <p:nvSpPr>
          <p:cNvPr id="3" name="文本占位符 29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+mn-lt"/>
                <a:ea typeface="+mn-ea"/>
                <a:cs typeface="+mn-cs"/>
              </a:rPr>
              <a:t>02</a:t>
            </a:r>
            <a:endParaRPr lang="zh-CN" altLang="en-US"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6068060" y="1559560"/>
            <a:ext cx="5100320" cy="422402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行为艺术边界界定</a:t>
            </a:r>
            <a:r>
              <a:rPr lang="en-US" altLang="zh-CN"/>
              <a:t> ——K </a:t>
            </a:r>
            <a:r>
              <a:rPr lang="zh-CN" altLang="en-US"/>
              <a:t>聚类特征标签</a:t>
            </a:r>
            <a:endParaRPr lang="zh-CN" altLang="en-US"/>
          </a:p>
        </p:txBody>
      </p:sp>
      <p:sp>
        <p:nvSpPr>
          <p:cNvPr id="63" name="文本框 62"/>
          <p:cNvSpPr txBox="1"/>
          <p:nvPr>
            <p:custDataLst>
              <p:tags r:id="rId3"/>
            </p:custDataLst>
          </p:nvPr>
        </p:nvSpPr>
        <p:spPr>
          <a:xfrm>
            <a:off x="609600" y="2476500"/>
            <a:ext cx="4959350" cy="282384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342900" indent="-342900" algn="l" fontAlgn="auto">
              <a:lnSpc>
                <a:spcPct val="150000"/>
              </a:lnSpc>
              <a:buChar char="•"/>
            </a:pPr>
            <a:r>
              <a:rPr lang="zh-CN" altLang="zh-CN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聚类数量确定：肘部法则</a:t>
            </a:r>
            <a:endParaRPr lang="en-US" altLang="zh-CN" sz="20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har char="•"/>
            </a:pPr>
            <a:r>
              <a:rPr lang="zh-CN" altLang="zh-CN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依据肘部法则图，确定最佳聚类数为</a:t>
            </a:r>
            <a:r>
              <a:rPr lang="en-US" altLang="zh-CN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 6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（惯性值在聚类数</a:t>
            </a:r>
            <a:r>
              <a:rPr lang="en-US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 = 6 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时出现明显拐点）</a:t>
            </a:r>
            <a:endParaRPr lang="en-US" altLang="en-US" sz="20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har char="•"/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该聚类数可最大化区分不同类型行为艺术的核心特征</a:t>
            </a:r>
            <a:endParaRPr lang="zh-CN" altLang="en-US" sz="20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4"/>
            </p:custDataLst>
          </p:nvPr>
        </p:nvCxnSpPr>
        <p:spPr>
          <a:xfrm>
            <a:off x="609600" y="5602605"/>
            <a:ext cx="4859020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F:/素材图片5/jimeng-2025-07-22-5245-两瓶洗发水放置在枯木和青苔背景前，周围洗发水周围放有的丹参、艾叶，上方画面大面积_.jpgjimeng-2025-07-22-5245-两瓶洗发水放置在枯木和青苔背景前，周围洗发水周围放有的丹参、艾叶，上方画面大面积_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2003" b="2003"/>
          <a:stretch>
            <a:fillRect/>
          </a:stretch>
        </p:blipFill>
        <p:spPr>
          <a:xfrm>
            <a:off x="6331268" y="1803083"/>
            <a:ext cx="4573905" cy="37369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3" h="5885">
                <a:moveTo>
                  <a:pt x="0" y="0"/>
                </a:moveTo>
                <a:lnTo>
                  <a:pt x="7203" y="0"/>
                </a:lnTo>
                <a:lnTo>
                  <a:pt x="7203" y="5885"/>
                </a:lnTo>
                <a:lnTo>
                  <a:pt x="0" y="58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  <a:effectLst>
            <a:reflection blurRad="12700" stA="24000" endA="300" endPos="19000" dir="5400000" sy="-100000" algn="bl" rotWithShape="0"/>
          </a:effectLst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内容占位符 19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960" y="2010410"/>
            <a:ext cx="5323840" cy="34575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聚类类型与核心标签（结合降维可视化</a:t>
            </a:r>
            <a:r>
              <a:rPr lang="en-US" altLang="zh-CN"/>
              <a:t> + </a:t>
            </a:r>
            <a:r>
              <a:rPr lang="zh-CN" altLang="en-US"/>
              <a:t>聚类特征热图）</a:t>
            </a:r>
            <a:endParaRPr lang="zh-CN" altLang="en-US"/>
          </a:p>
        </p:txBody>
      </p:sp>
      <p:graphicFrame>
        <p:nvGraphicFramePr>
          <p:cNvPr id="18" name="表格 17"/>
          <p:cNvGraphicFramePr/>
          <p:nvPr>
            <p:custDataLst>
              <p:tags r:id="rId4"/>
            </p:custDataLst>
          </p:nvPr>
        </p:nvGraphicFramePr>
        <p:xfrm>
          <a:off x="457298" y="1118070"/>
          <a:ext cx="5678805" cy="5280660"/>
        </p:xfrm>
        <a:graphic>
          <a:graphicData uri="http://schemas.openxmlformats.org/drawingml/2006/table">
            <a:tbl>
              <a:tblPr firstRow="1" bandCol="1">
                <a:tableStyleId>{612EBEAB-529D-4D64-98A3-5355C27C0DF1}</a:tableStyleId>
              </a:tblPr>
              <a:tblGrid>
                <a:gridCol w="1546225"/>
                <a:gridCol w="2623185"/>
                <a:gridCol w="1509395"/>
              </a:tblGrid>
              <a:tr h="409575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聚类类型</a:t>
                      </a:r>
                      <a:endParaRPr lang="zh-CN" altLang="en-US" sz="1400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核心特征标签</a:t>
                      </a:r>
                      <a:endParaRPr lang="zh-CN" altLang="en-US" sz="12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典型表现</a:t>
                      </a:r>
                      <a:endParaRPr lang="zh-CN" altLang="en-US" sz="120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  <a:tr h="811530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社会批判型</a:t>
                      </a:r>
                      <a:endParaRPr lang="zh-CN" altLang="en-US" sz="1400" b="1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权力、社会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政治、批判深度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0.26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聚焦权力结构与社会议题的反思性作品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  <a:tr h="812165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身体探索型</a:t>
                      </a:r>
                      <a:endParaRPr lang="zh-CN" altLang="en-US" sz="1400" b="1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身体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极限、身体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动作、身体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裸露、身体型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0.39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以身体为媒介的极限体验与表达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  <a:tr h="811530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仪式过程型</a:t>
                      </a:r>
                      <a:endParaRPr lang="zh-CN" altLang="en-US" sz="1400" b="1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时间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长时、美学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秩序、仪式过程型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0.36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强调流程仪式感的长期性艺术行为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  <a:tr h="812165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关系互动型</a:t>
                      </a:r>
                      <a:endParaRPr lang="zh-CN" altLang="en-US" sz="1400" b="1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互动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观众、互动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参与、关系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0.37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以艺术家与公众互动为核心的作品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  <a:tr h="811530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环境主题型</a:t>
                      </a:r>
                      <a:endParaRPr lang="zh-CN" altLang="en-US" sz="1400" b="1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主题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环境、场所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特殊、环境型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0.47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围绕自然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 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城市环境议题的创作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  <a:tr h="812165">
                <a:tc>
                  <a:txBody>
                    <a:bodyPr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zh-CN" altLang="en-US" sz="1400" b="1" spc="120">
                          <a:latin typeface="Arial" panose="020B0604020202020204" pitchFamily="34" charset="0"/>
                          <a:ea typeface="汉仪楷体简" panose="02010600000101010101" charset="-122"/>
                        </a:rPr>
                        <a:t>材料实验型</a:t>
                      </a:r>
                      <a:endParaRPr lang="zh-CN" altLang="en-US" sz="1400" b="1" spc="120">
                        <a:latin typeface="Arial" panose="020B0604020202020204" pitchFamily="34" charset="0"/>
                        <a:ea typeface="汉仪楷体简" panose="02010600000101010101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材料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工业、材料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_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有机、材树型 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0.22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  <a:tc>
                  <a:txBody>
                    <a:bodyPr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探索各类材料与艺术表达的结合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0" marR="254000" marT="76200" marB="76200" anchor="ctr" anchorCtr="0"/>
                </a:tc>
              </a:tr>
            </a:tbl>
          </a:graphicData>
        </a:graphic>
      </p:graphicFrame>
      <p:pic>
        <p:nvPicPr>
          <p:cNvPr id="24" name="图片 23"/>
          <p:cNvPicPr/>
          <p:nvPr/>
        </p:nvPicPr>
        <p:blipFill>
          <a:blip r:embed="rId5"/>
          <a:stretch>
            <a:fillRect/>
          </a:stretch>
        </p:blipFill>
        <p:spPr>
          <a:xfrm>
            <a:off x="6433820" y="3650615"/>
            <a:ext cx="4802505" cy="2756535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6"/>
          <a:stretch>
            <a:fillRect/>
          </a:stretch>
        </p:blipFill>
        <p:spPr>
          <a:xfrm>
            <a:off x="6433820" y="1118235"/>
            <a:ext cx="4802505" cy="249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412750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词云图</a:t>
            </a:r>
            <a:r>
              <a:rPr lang="zh-CN" altLang="en-US"/>
              <a:t>共现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>
          <a:xfrm>
            <a:off x="609600" y="1273175"/>
            <a:ext cx="3454400" cy="5014595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p>
            <a:pPr lvl="0" algn="l">
              <a:buClrTx/>
              <a:buSzTx/>
            </a:pPr>
            <a:endParaRPr lang="zh-CN" altLang="en-US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914400" y="4354195"/>
            <a:ext cx="2844800" cy="406400"/>
          </a:xfrm>
        </p:spPr>
        <p:txBody>
          <a:bodyPr>
            <a:noAutofit/>
          </a:bodyPr>
          <a:p>
            <a:r>
              <a:rPr lang="zh-CN" altLang="en-US"/>
              <a:t>关系互动型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14400" y="4896485"/>
            <a:ext cx="2844800" cy="1261110"/>
          </a:xfrm>
        </p:spPr>
        <p:txBody>
          <a:bodyPr>
            <a:noAutofit/>
          </a:bodyPr>
          <a:p>
            <a:r>
              <a:rPr lang="zh-CN" altLang="en-US"/>
              <a:t>这类作品强调观众参与和互动，通过共同创作探讨个体与集体的身份认同问题，具有社会建构性和关系美学特征。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4"/>
            <p:custDataLst>
              <p:tags r:id="rId5"/>
            </p:custDataLst>
          </p:nvPr>
        </p:nvSpPr>
        <p:spPr>
          <a:xfrm>
            <a:off x="4368800" y="1273175"/>
            <a:ext cx="3454400" cy="5015230"/>
          </a:xfrm>
        </p:spPr>
        <p:txBody>
          <a:bodyPr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>
          <a:xfrm>
            <a:off x="4673600" y="4354195"/>
            <a:ext cx="2844800" cy="406400"/>
          </a:xfrm>
        </p:spPr>
        <p:txBody>
          <a:bodyPr>
            <a:noAutofit/>
          </a:bodyPr>
          <a:p>
            <a:r>
              <a:rPr lang="zh-CN" altLang="en-US"/>
              <a:t>身体探索型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4673600" y="4895215"/>
            <a:ext cx="2844800" cy="1311275"/>
          </a:xfrm>
        </p:spPr>
        <p:txBody>
          <a:bodyPr>
            <a:noAutofit/>
          </a:bodyPr>
          <a:p>
            <a:r>
              <a:rPr lang="zh-CN" altLang="en-US"/>
              <a:t>通过长时间的、重复性的身体极限体验，这类作品创造出一种仪式感，挑战身体的边界与忍耐力，具有强烈的精神性和哲学意味。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>
          <a:xfrm>
            <a:off x="8128000" y="1273175"/>
            <a:ext cx="3454400" cy="5015865"/>
          </a:xfrm>
        </p:spPr>
        <p:txBody>
          <a:bodyPr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>
          <a:xfrm>
            <a:off x="8432800" y="4354195"/>
            <a:ext cx="2844800" cy="406400"/>
          </a:xfrm>
        </p:spPr>
        <p:txBody>
          <a:bodyPr>
            <a:noAutofit/>
          </a:bodyPr>
          <a:p>
            <a:r>
              <a:rPr lang="zh-CN" altLang="en-US"/>
              <a:t>环境主题型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>
          <a:xfrm>
            <a:off x="8432800" y="4896485"/>
            <a:ext cx="2844800" cy="1311275"/>
          </a:xfrm>
        </p:spPr>
        <p:txBody>
          <a:bodyPr>
            <a:noAutofit/>
          </a:bodyPr>
          <a:p>
            <a:r>
              <a:rPr lang="zh-CN" altLang="en-US"/>
              <a:t>在制度化的艺术空间内邀请观众参与，这类作品挑战传统的观看关系，将艺术创作过程开放给公众，具有参与式民主的意味。</a:t>
            </a:r>
            <a:endParaRPr lang="zh-CN" altLang="en-US"/>
          </a:p>
        </p:txBody>
      </p:sp>
      <p:pic>
        <p:nvPicPr>
          <p:cNvPr id="25" name="图片占位符 24"/>
          <p:cNvPicPr>
            <a:picLocks noChangeAspect="1"/>
          </p:cNvPicPr>
          <p:nvPr>
            <p:ph type="pic" idx="16397"/>
            <p:custDataLst>
              <p:tags r:id="rId11"/>
            </p:custDataLst>
          </p:nvPr>
        </p:nvPicPr>
        <p:blipFill>
          <a:blip r:embed="rId12">
            <a:clrChange>
              <a:clrFrom>
                <a:srgbClr val="F3F1F2">
                  <a:alpha val="100000"/>
                </a:srgbClr>
              </a:clrFrom>
              <a:clrTo>
                <a:srgbClr val="F3F1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8130" y="1576705"/>
            <a:ext cx="1374775" cy="264160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27" name="图片占位符 26"/>
          <p:cNvPicPr>
            <a:picLocks noChangeAspect="1"/>
          </p:cNvPicPr>
          <p:nvPr>
            <p:ph type="pic" idx="16395"/>
            <p:custDataLst>
              <p:tags r:id="rId13"/>
            </p:custDataLst>
          </p:nvPr>
        </p:nvPicPr>
        <p:blipFill>
          <a:blip r:embed="rId14">
            <a:clrChange>
              <a:clrFrom>
                <a:srgbClr val="F3F1F2">
                  <a:alpha val="100000"/>
                </a:srgbClr>
              </a:clrFrom>
              <a:clrTo>
                <a:srgbClr val="F3F1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5555" y="1577975"/>
            <a:ext cx="2039620" cy="2641600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</p:pic>
      <p:pic>
        <p:nvPicPr>
          <p:cNvPr id="29" name="图片占位符 28"/>
          <p:cNvPicPr>
            <a:picLocks noChangeAspect="1"/>
          </p:cNvPicPr>
          <p:nvPr>
            <p:ph type="pic" idx="16393"/>
            <p:custDataLst>
              <p:tags r:id="rId15"/>
            </p:custDataLst>
          </p:nvPr>
        </p:nvPicPr>
        <p:blipFill>
          <a:blip r:embed="rId16">
            <a:clrChange>
              <a:clrFrom>
                <a:srgbClr val="F3F1F2">
                  <a:alpha val="100000"/>
                </a:srgbClr>
              </a:clrFrom>
              <a:clrTo>
                <a:srgbClr val="F3F1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4160" y="1577975"/>
            <a:ext cx="1604645" cy="264033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6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54fd0a8045ab88818dfda7d3e1124672272274"/>
  <p:tag name="KSO_WM_NEWLAYOUT_GROUP_ID" val="layout_48"/>
  <p:tag name="KSO_WM_NEWLAYOUT_ID" val="slide_e1145c7bf922d5af"/>
</p:tagLst>
</file>

<file path=ppt/tags/tag1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2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21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cdc1286545ff5464dd6484aac3b15c07696a61a"/>
  <p:tag name="KSO_WM_NEWLAYOUT_ID" val="1771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2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2156b4edc746adb8704d3c4d199e5f0ff4cb0a1"/>
  <p:tag name="KSO_WM_NEWLAYOUT_GROUP_ID" val="layout_1-5"/>
  <p:tag name="KSO_WM_NEWLAYOUT_ID" val="slide_61223ae7a7f7aefc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74e2bb1d218a0644770e90358243db2285c569"/>
  <p:tag name="KSO_WM_NEWLAYOUT_GROUP_ID" val="layout_51"/>
  <p:tag name="KSO_WM_NEWLAYOUT_ID" val="slide_a37dda83b8ee5498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86049"/>
  <p:tag name="KSO_WM_TEMPLATE_CATEGORY" val="custom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6049"/>
  <p:tag name="KSO_WM_TEMPLATE_CATEGORY" val="custom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14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4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4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4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4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SCONTENTSTITLE" val="1"/>
  <p:tag name="LayoutZOrder" val="23"/>
  <p:tag name="KSO_WM_UNIT_ID" val="_2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5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SCONTENTSTITLE" val="1"/>
  <p:tag name="LayoutZOrder" val="24"/>
  <p:tag name="KSO_WM_UNIT_ID" val="_2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6049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6049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6049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6049"/>
</p:tagLst>
</file>

<file path=ppt/tags/tag156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57.xml><?xml version="1.0" encoding="utf-8"?>
<p:tagLst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5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5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1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2.xml><?xml version="1.0" encoding="utf-8"?>
<p:tagLst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3.xml><?xml version="1.0" encoding="utf-8"?>
<p:tagLst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4.xml><?xml version="1.0" encoding="utf-8"?>
<p:tagLst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5.xml><?xml version="1.0" encoding="utf-8"?>
<p:tagLst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69.xml><?xml version="1.0" encoding="utf-8"?>
<p:tagLst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3.xml><?xml version="1.0" encoding="utf-8"?>
<p:tagLst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7.xml><?xml version="1.0" encoding="utf-8"?>
<p:tagLst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7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4.xml><?xml version="1.0" encoding="utf-8"?>
<p:tagLst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16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17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18"/>
  <p:tag name="KSO_WM_UNIT_ID" val="_9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8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19"/>
  <p:tag name="KSO_WM_UNIT_ID" val="_9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20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9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22"/>
  <p:tag name="KSO_WM_UNIT_ID" val="_9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92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9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fa19108748aa0d7fa37cb48519aad351db67e10"/>
  <p:tag name="KSO_WM_NEWLAYOUT_ID" val="1764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9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9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9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19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cdc1286545ff5464dd6484aac3b15c07696a61a"/>
  <p:tag name="KSO_WM_NEWLAYOUT_ID" val="1771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9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19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6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7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7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0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8"/>
  <p:tag name="KSO_WM_UNIT_ID" val="_11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0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9"/>
  <p:tag name="KSO_WM_UNIT_ID" val="_11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0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10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0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21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05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1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0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0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7226ddbfb58e90a38908693792a320a0250bd3a"/>
  <p:tag name="KSO_WM_NEWLAYOUT_ID" val="1773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2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c5eb52fb9d3e8e70b4ad58be70f133a0746d66cb"/>
  <p:tag name="KSO_WM_NEWLAYOUT_ID" val="1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1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1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22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2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2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2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2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23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31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32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3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6049"/>
  <p:tag name="KSO_WM_TEMPLATE_CATEGORY" val="custom"/>
  <p:tag name="KSO_WM_TEMPLATE_MASTER_TYPE" val="0"/>
  <p:tag name="KSO_WM_TAG_VERSION" val="3.0"/>
</p:tagLst>
</file>

<file path=ppt/tags/tag234.xml><?xml version="1.0" encoding="utf-8"?>
<p:tagLst xmlns:p="http://schemas.openxmlformats.org/presentationml/2006/main">
  <p:tag name="KSO_WM_AITEMPLATE_STYLE_ID" val="69796636188"/>
</p:tagLst>
</file>

<file path=ppt/tags/tag235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3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0fa19108748aa0d7fa37cb48519aad351db67e10"/>
  <p:tag name="KSO_WM_NEWLAYOUT_ID" val="1764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3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" val="BY WPS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38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6049"/>
  <p:tag name="KSO_WM_TEMPLATE_CATEGORY" val="custom"/>
  <p:tag name="KSO_WM_SLIDE_INDEX" val="1"/>
  <p:tag name="KSO_WM_SLIDE_ID" val="custom40486049_1"/>
  <p:tag name="KSO_WM_TEMPLATE_MASTER_TYPE" val="0"/>
  <p:tag name="KSO_WM_SLIDE_LAYOUT" val="a_f"/>
  <p:tag name="KSO_WM_SLIDE_LAYOUT_CNT" val="1_2"/>
  <p:tag name="KSO_WM_TAG_VERSION" val="3.0"/>
</p:tagLst>
</file>

<file path=ppt/tags/tag23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36188"/>
  <p:tag name="KSO_WM_TEMPLATE_SLIDE_ID" val="slide_61223ae7a7f7aefc"/>
</p:tagLst>
</file>

<file path=ppt/tags/tag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28291790b06b71cab6abb5a5e72f9d3ac65526"/>
  <p:tag name="KSO_WM_NEWLAYOUT_GROUP_ID" val="layout_62"/>
  <p:tag name="KSO_WM_NEWLAYOUT_ID" val="slide_ba5745aba5b9b4cc"/>
</p:tagLst>
</file>

<file path=ppt/tags/tag2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2156b4edc746adb8704d3c4d199e5f0ff4cb0a1"/>
  <p:tag name="KSO_WM_NEWLAYOUT_GROUP_ID" val="layout_1-5"/>
  <p:tag name="KSO_WM_NEWLAYOUT_ID" val="slide_61223ae7a7f7aefc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4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4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5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5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5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36188"/>
  <p:tag name="KSO_WM_TEMPLATE_SLIDE_ID" val="slide_61223ae7a7f7aefc"/>
</p:tagLst>
</file>

<file path=ppt/tags/tag258.xml><?xml version="1.0" encoding="utf-8"?>
<p:tagLst xmlns:p="http://schemas.openxmlformats.org/presentationml/2006/main">
  <p:tag name="KSO_WM_UNIT_HIGHLIGHT" val="0"/>
  <p:tag name="KSO_WM_FIGMA_FLAG" val="#fgm#"/>
  <p:tag name="KSO_WM_UNIT_TEXT_TYPE" val="1"/>
  <p:tag name="KSO_WM_LAYOUT_CHECK_HASH" val="3cdc1286545ff5464dd6484aac3b15c07696a61a"/>
  <p:tag name="KSO_WM_NEWLAYOUT_ID" val="177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59.xml><?xml version="1.0" encoding="utf-8"?>
<p:tagLst xmlns:p="http://schemas.openxmlformats.org/presentationml/2006/main">
  <p:tag name="KSO_WM_UNIT_HIGHLIGHT" val="0"/>
  <p:tag name="KSO_WM_FIGMA_FLAG" val="#fgm#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60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6049"/>
  <p:tag name="KSO_WM_TEMPLATE_CATEGORY" val="custom"/>
  <p:tag name="KSO_WM_SLIDE_INDEX" val="3"/>
  <p:tag name="KSO_WM_SLIDE_ID" val="custom40486049_7"/>
  <p:tag name="KSO_WM_TEMPLATE_MASTER_TYPE" val="0"/>
  <p:tag name="KSO_WM_SLIDE_LAYOUT" val="a_e"/>
  <p:tag name="KSO_WM_SLIDE_LAYOUT_CNT" val="1_1"/>
  <p:tag name="KSO_WM_TAG_VERSION" val="3.0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68_1*a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EXT_TYPE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68_1*i*1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PICTURE_SUBTYPE" val="b"/>
  <p:tag name="KSO_WM_UNIT_VALUE" val="1142*13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868_1*d*1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68_1*i*2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68_1*i*3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68_1*i*4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68_1*i*5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68_1*i*6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68_1*i*7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68_1*i*8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868_1*i*9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868_1*i*10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868_1*i*11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868_1*i*12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868_1*i*13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868_1*i*14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868_1*i*15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868_1*i*16"/>
  <p:tag name="KSO_WM_TEMPLATE_CATEGORY" val="custom"/>
  <p:tag name="KSO_WM_TEMPLATE_INDEX" val="20234868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SUBTYPE" val="a"/>
  <p:tag name="KSO_WM_UNIT_TEXT_LAYER_COUNT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3;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根据需要可酌情增减文字，以便观者准确地理解您传达的思想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868_1*f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EXT_TYPE" val="1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0.xml><?xml version="1.0" encoding="utf-8"?>
<p:tagLst xmlns:p="http://schemas.openxmlformats.org/presentationml/2006/main">
  <p:tag name="KSO_WM_SLIDE_ID" val="custom2023486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55*462"/>
  <p:tag name="KSO_WM_SLIDE_POSITION" val="51*28"/>
  <p:tag name="KSO_WM_TAG_VERSION" val="3.0"/>
  <p:tag name="KSO_WM_BEAUTIFY_FLAG" val="#wm#"/>
  <p:tag name="KSO_WM_TEMPLATE_CATEGORY" val="custom"/>
  <p:tag name="KSO_WM_TEMPLATE_INDEX" val="20234868"/>
  <p:tag name="KSO_WM_SLIDE_LAYOUT" val="a_d_f"/>
  <p:tag name="KSO_WM_SLIDE_LAYOUT_CNT" val="1_1_1"/>
</p:tagLst>
</file>

<file path=ppt/tags/tag281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cdc1286545ff5464dd6484aac3b15c07696a61a"/>
  <p:tag name="KSO_WM_NEWLAYOUT_ID" val="177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8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28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6049"/>
  <p:tag name="KSO_WM_TEMPLATE_CATEGORY" val="custom"/>
  <p:tag name="KSO_WM_SLIDE_INDEX" val="3"/>
  <p:tag name="KSO_WM_SLIDE_ID" val="custom40486049_7"/>
  <p:tag name="KSO_WM_TEMPLATE_MASTER_TYPE" val="0"/>
  <p:tag name="KSO_WM_SLIDE_LAYOUT" val="a_e"/>
  <p:tag name="KSO_WM_SLIDE_LAYOUT_CNT" val="1_1"/>
  <p:tag name="KSO_WM_TAG_VERSION" val="3.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959_1*i*2"/>
  <p:tag name="KSO_WM_TEMPLATE_CATEGORY" val="custom"/>
  <p:tag name="KSO_WM_TEMPLATE_INDEX" val="40492959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959_1*a*1"/>
  <p:tag name="KSO_WM_TEMPLATE_CATEGORY" val="custom"/>
  <p:tag name="KSO_WM_TEMPLATE_INDEX" val="40492959"/>
  <p:tag name="KSO_WM_UNIT_LAYERLEVEL" val="1"/>
  <p:tag name="KSO_WM_TAG_VERSION" val="3.0"/>
  <p:tag name="KSO_WM_BEAUTIFY_FLAG" val="#wm#"/>
  <p:tag name="KSO_WM_UNIT_VALUE" val="30"/>
  <p:tag name="KSO_WM_UNIT_PRESET_TEXT" val="单击此处添加标题"/>
  <p:tag name="KSO_WM_UNIT_TEXT_TYPE" val="1"/>
</p:tagLst>
</file>

<file path=ppt/tags/tag286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40492959_1*f*1"/>
  <p:tag name="KSO_WM_TEMPLATE_CATEGORY" val="custom"/>
  <p:tag name="KSO_WM_TEMPLATE_INDEX" val="40492959"/>
  <p:tag name="KSO_WM_UNIT_LAYERLEVEL" val="1"/>
  <p:tag name="KSO_WM_TAG_VERSION" val="3.0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  <p:tag name="KSO_WM_UNIT_TEXT_TYPE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959_1*i*3"/>
  <p:tag name="KSO_WM_TEMPLATE_CATEGORY" val="custom"/>
  <p:tag name="KSO_WM_TEMPLATE_INDEX" val="40492959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PICTURE_SUBTYPE" val="b"/>
  <p:tag name="KSO_WM_UNIT_VALUE" val="1037*12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92959_1*d*1"/>
  <p:tag name="KSO_WM_TEMPLATE_CATEGORY" val="custom"/>
  <p:tag name="KSO_WM_TEMPLATE_INDEX" val="40492959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SLIDE_ID" val="custom4049295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959"/>
  <p:tag name="KSO_WM_SLIDE_TYPE" val="text"/>
  <p:tag name="KSO_WM_SLIDE_SUBTYPE" val="picTxt"/>
  <p:tag name="KSO_WM_SLIDE_SIZE" val="864*407"/>
  <p:tag name="KSO_WM_SLIDE_POSITION" val="48*47"/>
  <p:tag name="KSO_WM_SLIDE_LAYOUT" val="a_d_f"/>
  <p:tag name="KSO_WM_SLIDE_LAYOUT_CNT" val="1_1_1"/>
  <p:tag name="KSO_WM_SPECIAL_SOURCE" val="bdnull"/>
  <p:tag name="RESOURCE_RECORD_KEY" val="{&quot;19&quot;:[20348564,20348537],&quot;65&quot;:[3]}"/>
</p:tagLst>
</file>

<file path=ppt/tags/tag2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0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91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292.xml><?xml version="1.0" encoding="utf-8"?>
<p:tagLst xmlns:p="http://schemas.openxmlformats.org/presentationml/2006/main">
  <p:tag name="TABLE_ENDDRAG_ORIGIN_RECT" val="390*318"/>
  <p:tag name="TABLE_ENDDRAG_RECT" val="83*163*390*318"/>
</p:tagLst>
</file>

<file path=ppt/tags/tag2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54fd0a8045ab88818dfda7d3e1124672272274"/>
  <p:tag name="KSO_WM_NEWLAYOUT_GROUP_ID" val="layout_48"/>
  <p:tag name="KSO_WM_NEWLAYOUT_ID" val="slide_e1145c7bf922d5af"/>
</p:tagLst>
</file>

<file path=ppt/tags/tag2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DIAGRAM_VIRTUALLY_FRAME" val="{&quot;height&quot;:372,&quot;left&quot;:48,&quot;top&quot;:120,&quot;width&quot;:864}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DIAGRAM_VIRTUALLY_FRAME" val="{&quot;height&quot;:372,&quot;left&quot;:48,&quot;top&quot;:120,&quot;width&quot;:864}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DIAGRAM_VIRTUALLY_FRAME" val="{&quot;height&quot;:372,&quot;left&quot;:48,&quot;top&quot;:120,&quot;width&quot;:864}"/>
</p:tagLst>
</file>

<file path=ppt/tags/tag2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DIAGRAM_VIRTUALLY_FRAME" val="{&quot;height&quot;:372,&quot;left&quot;:48,&quot;top&quot;:120,&quot;width&quot;:864}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DIAGRAM_VIRTUALLY_FRAME" val="{&quot;height&quot;:372,&quot;left&quot;:48,&quot;top&quot;:120,&quot;width&quot;:864}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DIAGRAM_VIRTUALLY_FRAME" val="{&quot;height&quot;:372,&quot;left&quot;:48,&quot;top&quot;:120,&quot;width&quot;:864}"/>
</p:tagLst>
</file>

<file path=ppt/tags/tag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8"/>
  <p:tag name="KSO_WM_UNIT_ID" val="_11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DIAGRAM_VIRTUALLY_FRAME" val="{&quot;height&quot;:372,&quot;left&quot;:48,&quot;top&quot;:120,&quot;width&quot;:864}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DIAGRAM_VIRTUALLY_FRAME" val="{&quot;height&quot;:372,&quot;left&quot;:48,&quot;top&quot;:120,&quot;width&quot;:864}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DIAGRAM_VIRTUALLY_FRAME" val="{&quot;height&quot;:372,&quot;left&quot;:48,&quot;top&quot;:120,&quot;width&quot;:864}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KSO_WM_DIAGRAM_VIRTUALLY_FRAME" val="{&quot;height&quot;:372,&quot;left&quot;:48,&quot;top&quot;:120,&quot;width&quot;:864}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KSO_WM_DIAGRAM_VIRTUALLY_FRAME" val="{&quot;height&quot;:372,&quot;left&quot;:48,&quot;top&quot;:120,&quot;width&quot;:864}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KSO_WM_DIAGRAM_VIRTUALLY_FRAME" val="{&quot;height&quot;:372,&quot;left&quot;:48,&quot;top&quot;:120,&quot;width&quot;:864}"/>
</p:tagLst>
</file>

<file path=ppt/tags/tag3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754fd0a8045ab88818dfda7d3e1124672272274"/>
  <p:tag name="KSO_WM_NEWLAYOUT_GROUP_ID" val="layout_48"/>
  <p:tag name="KSO_WM_NEWLAYOUT_ID" val="slide_e1145c7bf922d5af"/>
</p:tagLst>
</file>

<file path=ppt/tags/tag3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cdc1286545ff5464dd6484aac3b15c07696a61a"/>
  <p:tag name="KSO_WM_NEWLAYOUT_ID" val="177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2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2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6049"/>
  <p:tag name="KSO_WM_TEMPLATE_CATEGORY" val="custom"/>
  <p:tag name="KSO_WM_SLIDE_INDEX" val="3"/>
  <p:tag name="KSO_WM_SLIDE_ID" val="custom40486049_7"/>
  <p:tag name="KSO_WM_TEMPLATE_MASTER_TYPE" val="0"/>
  <p:tag name="KSO_WM_SLIDE_LAYOUT" val="a_e"/>
  <p:tag name="KSO_WM_SLIDE_LAYOUT_CNT" val="1_1"/>
  <p:tag name="KSO_WM_TAG_VERSION" val="3.0"/>
</p:tagLst>
</file>

<file path=ppt/tags/tag322.xml><?xml version="1.0" encoding="utf-8"?>
<p:tagLst xmlns:p="http://schemas.openxmlformats.org/presentationml/2006/main">
  <p:tag name="KSO_WM_BEAUTIFY_FLAG" val="#wm#"/>
  <p:tag name="KSO_WM_DIAGRAM_GROUP_CODE" val="1"/>
  <p:tag name="KSO_WM_FIGMA_FLAG" val="#fgm#"/>
  <p:tag name="KSO_WM_UNIT_INDEX" val="1"/>
  <p:tag name="KSO_WM_UNIT_TYPE" val="f"/>
  <p:tag name="KSO_WM_UNIT_PRESET_TEXT" val="单击此处添加项标题"/>
  <p:tag name="KSO_WM_UNIT_ID" val="_3*f*1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323.xml><?xml version="1.0" encoding="utf-8"?>
<p:tagLst xmlns:p="http://schemas.openxmlformats.org/presentationml/2006/main">
  <p:tag name="KSO_WM_BEAUTIFY_FLAG" val="#wm#"/>
  <p:tag name="KSO_WM_DIAGRAM_GROUP_CODE" val="1"/>
  <p:tag name="KSO_WM_FIGMA_FLAG" val="#fgm#"/>
  <p:tag name="KSO_WM_UNIT_INDEX" val="2"/>
  <p:tag name="KSO_WM_UNIT_TYPE" val="f"/>
  <p:tag name="KSO_WM_UNIT_PRESET_TEXT" val="单击此处添加项正文"/>
  <p:tag name="KSO_WM_UNIT_ID" val="_3*f*2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32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YPE" val="a"/>
  <p:tag name="KSO_WM_LAYOUT_CHECK_HASH" val="2003d8fb5081e1646f14e4112ad0c7cb846f4ad1"/>
  <p:tag name="KSO_WM_NEWLAYOUT_GROUP_ID" val="layout_61"/>
  <p:tag name="KSO_WM_NEWLAYOUT_ID" val="slide_e1d1abaaf739d42e"/>
  <p:tag name="KSO_WM_UNIT_PRESET_TEXT" val="单击此处添加标题"/>
  <p:tag name="KSO_WM_UNIT_ID" val="_3*a*1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325.xml><?xml version="1.0" encoding="utf-8"?>
<p:tagLst xmlns:p="http://schemas.openxmlformats.org/presentationml/2006/main">
  <p:tag name="TABLE_ENDDRAG_ORIGIN_RECT" val="278*233"/>
  <p:tag name="TABLE_ENDDRAG_RECT" val="201*202*278*233"/>
</p:tagLst>
</file>

<file path=ppt/tags/tag32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6188"/>
  <p:tag name="KSO_WM_TEMPLATE_SLIDE_ID" val="slide_e1d1abaaf739d42e"/>
  <p:tag name="resource_record_key" val="{&quot;29&quot;:[50000047,50000268],&quot;65&quot;:[40486049]}"/>
</p:tagLst>
</file>

<file path=ppt/tags/tag32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cdc1286545ff5464dd6484aac3b15c07696a61a"/>
  <p:tag name="KSO_WM_NEWLAYOUT_ID" val="177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2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29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6049"/>
  <p:tag name="KSO_WM_TEMPLATE_CATEGORY" val="custom"/>
  <p:tag name="KSO_WM_SLIDE_INDEX" val="3"/>
  <p:tag name="KSO_WM_SLIDE_ID" val="custom40486049_7"/>
  <p:tag name="KSO_WM_TEMPLATE_MASTER_TYPE" val="0"/>
  <p:tag name="KSO_WM_SLIDE_LAYOUT" val="a_e"/>
  <p:tag name="KSO_WM_SLIDE_LAYOUT_CNT" val="1_1"/>
  <p:tag name="KSO_WM_TAG_VERSION" val="3.0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758_1*a*1"/>
  <p:tag name="KSO_WM_TEMPLATE_CATEGORY" val="custom"/>
  <p:tag name="KSO_WM_TEMPLATE_INDEX" val="20231758"/>
  <p:tag name="KSO_WM_UNIT_LAYERLEVEL" val="1"/>
  <p:tag name="KSO_WM_TAG_VERSION" val="3.0"/>
  <p:tag name="KSO_WM_BEAUTIFY_FLAG" val="#fgm#"/>
  <p:tag name="KSO_WM_UNIT_VALUE" val="30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  <p:tag name="KSO_WM_FIGMA_FLAG" val="#fgm#"/>
  <p:tag name="KSO_WM_LAYOUT_CHECK_HASH" val="9228291790b06b71cab6abb5a5e72f9d3ac65526"/>
  <p:tag name="KSO_WM_NEWLAYOUT_GROUP_ID" val="layout_62"/>
  <p:tag name="KSO_WM_NEWLAYOUT_ID" val="slide_ba5745aba5b9b4cc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TABLE_ENDDRAG_ORIGIN_RECT" val="875*340"/>
  <p:tag name="TABLE_ENDDRAG_RECT" val="36*175*876*340"/>
</p:tagLst>
</file>

<file path=ppt/tags/tag33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1758_1*i*1"/>
  <p:tag name="KSO_WM_TEMPLATE_CATEGORY" val="custom"/>
  <p:tag name="KSO_WM_TEMPLATE_INDEX" val="20231758"/>
  <p:tag name="KSO_WM_UNIT_LAYERLEVEL" val="1"/>
  <p:tag name="KSO_WM_TAG_VERSION" val="3.0"/>
  <p:tag name="KSO_WM_UNIT_TYPE" val="i"/>
  <p:tag name="KSO_WM_UNIT_INDEX" val="1"/>
  <p:tag name="KSO_WM_UNIT_USESOURCEFORMAT_APPLY" val="1"/>
  <p:tag name="KSO_WM_UNIT_FILL_FORE_SCHEMECOLOR_INDEX" val="8"/>
</p:tagLst>
</file>

<file path=ppt/tags/tag342.xml><?xml version="1.0" encoding="utf-8"?>
<p:tagLst xmlns:p="http://schemas.openxmlformats.org/presentationml/2006/main">
  <p:tag name="KSO_WM_SLIDE_ID" val="custom2023175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1758"/>
  <p:tag name="KSO_WM_SLIDE_TYPE" val="text"/>
  <p:tag name="KSO_WM_SLIDE_SUBTYPE" val="picTxt"/>
  <p:tag name="KSO_WM_SLIDE_SIZE" val="864.15*116.25"/>
  <p:tag name="KSO_WM_SLIDE_POSITION" val="48*136.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resource_record_key" val="{&quot;29&quot;:[50000099],&quot;65&quot;:[40486049]}"/>
</p:tagLst>
</file>

<file path=ppt/tags/tag343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cdc1286545ff5464dd6484aac3b15c07696a61a"/>
  <p:tag name="KSO_WM_NEWLAYOUT_ID" val="1771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4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4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6049"/>
  <p:tag name="KSO_WM_TEMPLATE_CATEGORY" val="custom"/>
  <p:tag name="KSO_WM_SLIDE_INDEX" val="3"/>
  <p:tag name="KSO_WM_SLIDE_ID" val="custom40486049_7"/>
  <p:tag name="KSO_WM_TEMPLATE_MASTER_TYPE" val="0"/>
  <p:tag name="KSO_WM_SLIDE_LAYOUT" val="a_e"/>
  <p:tag name="KSO_WM_SLIDE_LAYOUT_CNT" val="1_1"/>
  <p:tag name="KSO_WM_TAG_VERSION" val="3.0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866_3*a*1"/>
  <p:tag name="KSO_WM_TEMPLATE_CATEGORY" val="diagram"/>
  <p:tag name="KSO_WM_TEMPLATE_INDEX" val="20231866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1"/>
</p:tagLst>
</file>

<file path=ppt/tags/tag3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66_3*l_h_i*1_2_1"/>
  <p:tag name="KSO_WM_TEMPLATE_CATEGORY" val="diagram"/>
  <p:tag name="KSO_WM_TEMPLATE_INDEX" val="2023186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66_3*l_h_i*1_1_1"/>
  <p:tag name="KSO_WM_TEMPLATE_CATEGORY" val="diagram"/>
  <p:tag name="KSO_WM_TEMPLATE_INDEX" val="2023186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6_3*l_h_f*1_1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66_3*l_h_a*1_1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6_3*l_h_f*1_2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66_3*l_h_a*1_2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866_3*l_h_i*1_3_1"/>
  <p:tag name="KSO_WM_TEMPLATE_CATEGORY" val="diagram"/>
  <p:tag name="KSO_WM_TEMPLATE_INDEX" val="2023186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66_3*l_h_f*1_3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866_3*l_h_a*1_3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866_3*l_h_i*1_4_1"/>
  <p:tag name="KSO_WM_TEMPLATE_CATEGORY" val="diagram"/>
  <p:tag name="KSO_WM_TEMPLATE_INDEX" val="2023186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866_3*l_h_f*1_4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866_3*l_h_a*1_4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36535433070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59.xml><?xml version="1.0" encoding="utf-8"?>
<p:tagLst xmlns:p="http://schemas.openxmlformats.org/presentationml/2006/main">
  <p:tag name="KSO_WM_SLIDE_ID" val="diagram20231866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1866"/>
  <p:tag name="KSO_WM_SLIDE_TYPE" val="text"/>
  <p:tag name="KSO_WM_SLIDE_SUBTYPE" val="diag"/>
  <p:tag name="KSO_WM_SLIDE_SIZE" val="850.394*387.073"/>
  <p:tag name="KSO_WM_SLIDE_POSITION" val="54.8032*98.426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360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1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6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6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7226ddbfb58e90a38908693792a320a0250bd3a"/>
  <p:tag name="KSO_WM_NEWLAYOUT_ID" val="1773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363.xml><?xml version="1.0" encoding="utf-8"?>
<p:tagLst xmlns:p="http://schemas.openxmlformats.org/presentationml/2006/main">
  <p:tag name="KSO_WM_SLIDE_CONTENT_ORIENTATION" val="left"/>
  <p:tag name="KSO_WM_SLIDE_HAS_MASK" val="1"/>
  <p:tag name="KSO_WM_SLIDE_ITEM_CNT" val="0"/>
  <p:tag name="KSO_WM_SLIDE_TYPE" val="endPage"/>
  <p:tag name="KSO_WM_TEMPLATE_SUBCATEGORY" val="29"/>
  <p:tag name="KSO_WM_BEAUTIFY_FLAG" val="#wm#"/>
  <p:tag name="KSO_WM_TEMPLATE_SLIDE_ID" val="slide_5ec36f64ca385f24"/>
  <p:tag name="KSO_WM_TEMPLATE_INDEX" val="40486049"/>
  <p:tag name="KSO_WM_TEMPLATE_CATEGORY" val="custom"/>
  <p:tag name="KSO_WM_SLIDE_INDEX" val="5"/>
  <p:tag name="KSO_WM_SLIDE_ID" val="custom40486049_9"/>
  <p:tag name="KSO_WM_TEMPLATE_MASTER_TYPE" val="0"/>
  <p:tag name="KSO_WM_SLIDE_LAYOUT" val="a_b_i"/>
  <p:tag name="KSO_WM_SLIDE_LAYOUT_CNT" val="1_1_1"/>
  <p:tag name="KSO_WM_TAG_VERSION" val="3.0"/>
</p:tagLst>
</file>

<file path=ppt/tags/tag364.xml><?xml version="1.0" encoding="utf-8"?>
<p:tagLst xmlns:p="http://schemas.openxmlformats.org/presentationml/2006/main">
  <p:tag name="resource_record_key" val="{&quot;29&quot;:[50049416,50049425,50000047,50000268,50000099],&quot;65&quot;:[40486049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7205a8f0b18683cfb44afd61b1d4431cd2889a9"/>
  <p:tag name="KSO_WM_NEWLAYOUT_GROUP_ID" val="layout_2"/>
  <p:tag name="KSO_WM_NEWLAYOUT_ID" val="slide_f929b4a25ec12823"/>
</p:tagLst>
</file>

<file path=ppt/tags/tag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LayoutZOrder" val="9"/>
  <p:tag name="KSO_WM_UNIT_ID" val="_11*i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10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1bfc5cff9331f911b46c8613c12766bea1bceb4"/>
  <p:tag name="KSO_WM_NEWLAYOUT_GROUP_ID" val="layout_59"/>
  <p:tag name="KSO_WM_NEWLAYOUT_ID" val="slide_d081a4e54914791f"/>
</p:tagLst>
</file>

<file path=ppt/tags/tag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21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049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4123b6490ac02c1095849e457281906549724b"/>
  <p:tag name="KSO_WM_NEWLAYOUT_GROUP_ID" val="layout_26"/>
  <p:tag name="KSO_WM_NEWLAYOUT_ID" val="slide_1a49b5dcfffdb860"/>
</p:tagLst>
</file>

<file path=ppt/tags/tag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.xml><?xml version="1.0" encoding="utf-8"?>
<p:tagLst xmlns:p="http://schemas.openxmlformats.org/presentationml/2006/main">
  <p:tag name="$PH_EXT" val="2"/>
  <p:tag name="KSO_WM_BEAUTIFY_FLAG" val="#wm#"/>
  <p:tag name="KSO_WM_FIGMA_FLAG" val="#fgm#"/>
  <p:tag name="KSO_WM_UNIT_INDEX" val="2"/>
  <p:tag name="KSO_WM_UNIT_TYPE" val="i"/>
  <p:tag name="KSO_WM_UNIT_ID" val="_11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e245c5c94a59572ee0a4e9abe0a5310636db55"/>
  <p:tag name="KSO_WM_NEWLAYOUT_GROUP_ID" val="layout_6"/>
  <p:tag name="KSO_WM_NEWLAYOUT_ID" val="slide_20c7e24892b2d060"/>
</p:tagLst>
</file>

<file path=ppt/tags/tag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7226ddbfb58e90a38908693792a320a0250bd3a"/>
  <p:tag name="KSO_WM_NEWLAYOUT_ID" val="1773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049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049"/>
  <p:tag name="KSO_WM_TEMPLATE_CATEGORY" val="custom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03d8fb5081e1646f14e4112ad0c7cb846f4ad1"/>
  <p:tag name="KSO_WM_NEWLAYOUT_GROUP_ID" val="layout_61"/>
  <p:tag name="KSO_WM_NEWLAYOUT_ID" val="slide_e1d1abaaf739d42e"/>
</p:tagLst>
</file>

<file path=ppt/tags/tag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6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经典楷体">
      <a:majorFont>
        <a:latin typeface="汉仪楷体简"/>
        <a:ea typeface="汉仪楷体简"/>
        <a:cs typeface=""/>
      </a:majorFont>
      <a:minorFont>
        <a:latin typeface="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0C083E"/>
      </a:dk2>
      <a:lt2>
        <a:srgbClr val="F4F4FD"/>
      </a:lt2>
      <a:accent1>
        <a:srgbClr val="7971EC"/>
      </a:accent1>
      <a:accent2>
        <a:srgbClr val="8F71E0"/>
      </a:accent2>
      <a:accent3>
        <a:srgbClr val="A672D3"/>
      </a:accent3>
      <a:accent4>
        <a:srgbClr val="BC72C7"/>
      </a:accent4>
      <a:accent5>
        <a:srgbClr val="D373BA"/>
      </a:accent5>
      <a:accent6>
        <a:srgbClr val="EA74AD"/>
      </a:accent6>
      <a:hlink>
        <a:srgbClr val="0026E5"/>
      </a:hlink>
      <a:folHlink>
        <a:srgbClr val="7E1FAD"/>
      </a:folHlink>
    </a:clrScheme>
    <a:fontScheme name="经典楷体">
      <a:majorFont>
        <a:latin typeface="汉仪楷体简"/>
        <a:ea typeface="汉仪楷体简"/>
        <a:cs typeface=""/>
      </a:majorFont>
      <a:minorFont>
        <a:latin typeface=""/>
        <a:ea typeface="汉仪楷体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3072</Words>
  <Application>WPS 演示</Application>
  <PresentationFormat>宽屏</PresentationFormat>
  <Paragraphs>610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MiSans Normal</vt:lpstr>
      <vt:lpstr>黑体</vt:lpstr>
      <vt:lpstr>汉仪楷体简</vt:lpstr>
      <vt:lpstr>Arial Unicode MS</vt:lpstr>
      <vt:lpstr>Calibri</vt:lpstr>
      <vt:lpstr>汉仪楷体简</vt:lpstr>
      <vt:lpstr>Office 主题</vt:lpstr>
      <vt:lpstr>1_Office 主题</vt:lpstr>
      <vt:lpstr>行为艺术的数据文本分析——从聚类定义到公共讨论引擎的深度探索</vt:lpstr>
      <vt:lpstr>PowerPoint 演示文稿</vt:lpstr>
      <vt:lpstr>目录</vt:lpstr>
      <vt:lpstr>研究背景与数据来源</vt:lpstr>
      <vt:lpstr>研究背景与数据来源</vt:lpstr>
      <vt:lpstr>行为艺术边界界定  ——K-means聚类特征标签</vt:lpstr>
      <vt:lpstr>行为艺术边界界定 ——K 聚类特征标签</vt:lpstr>
      <vt:lpstr>聚类类型与核心标签（结合降维可视化 + 聚类特征热图）</vt:lpstr>
      <vt:lpstr>词云图共现</vt:lpstr>
      <vt:lpstr>词云图共现</vt:lpstr>
      <vt:lpstr>行为艺术关联规则： 表现形式与社会启发</vt:lpstr>
      <vt:lpstr>典型规则及社会启发（结合桑基图 + 三维质量空间分析）</vt:lpstr>
      <vt:lpstr>公众情感倾向： 行为艺术评论的情感分析</vt:lpstr>
      <vt:lpstr>公众情感倾向  —— 行为艺术评论    的情感分析</vt:lpstr>
      <vt:lpstr>研究结论：行为艺术的公共讨论价值</vt:lpstr>
      <vt:lpstr>研究结论 —— 行为艺术的公共讨论引擎价值</vt:lpstr>
      <vt:lpstr>致谢!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行为艺术的数据文本分析——从聚类定义到公共讨论引擎的深度探索</dc:title>
  <dc:creator/>
  <cp:lastModifiedBy>齐天大圣-美猴橙</cp:lastModifiedBy>
  <cp:revision>8</cp:revision>
  <dcterms:created xsi:type="dcterms:W3CDTF">2025-12-05T02:30:00Z</dcterms:created>
  <dcterms:modified xsi:type="dcterms:W3CDTF">2025-12-05T07:57:12Z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E95483F5651448F499E85973269C0B0A_13</vt:lpwstr>
  </property>
  <property fmtid="{D5CDD505-2E9C-101B-9397-08002B2CF9AE}" pid="4" name="KSOTemplateUUID">
    <vt:lpwstr>v1.0_ai_69796636188</vt:lpwstr>
  </property>
</Properties>
</file>